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9"/>
  </p:notesMasterIdLst>
  <p:handoutMasterIdLst>
    <p:handoutMasterId r:id="rId40"/>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Amatic SC" panose="00000500000000000000" pitchFamily="2" charset="-79"/>
      <p:regular r:id="rId41"/>
      <p:bold r:id="rId42"/>
    </p:embeddedFont>
    <p:embeddedFont>
      <p:font typeface="B Nazanin" panose="00000400000000000000" pitchFamily="2" charset="-78"/>
      <p:regular r:id="rId43"/>
      <p:bold r:id="rId44"/>
    </p:embeddedFont>
    <p:embeddedFont>
      <p:font typeface="B Titr" panose="00000700000000000000" pitchFamily="2" charset="-78"/>
      <p:bold r:id="rId45"/>
    </p:embeddedFont>
    <p:embeddedFont>
      <p:font typeface="Orbitron" panose="020B0604020202020204" charset="0"/>
      <p:regular r:id="rId46"/>
      <p:bold r:id="rId47"/>
    </p:embeddedFont>
    <p:embeddedFont>
      <p:font typeface="Palanquin Dark" panose="020B0604020202020204" charset="0"/>
      <p:regular r:id="rId48"/>
      <p:bold r:id="rId49"/>
    </p:embeddedFont>
    <p:embeddedFont>
      <p:font typeface="Proxima Nova" panose="020B0604020202020204" charset="0"/>
      <p:regular r:id="rId50"/>
      <p:bold r:id="rId51"/>
      <p:italic r:id="rId52"/>
      <p:boldItalic r:id="rId53"/>
    </p:embeddedFont>
    <p:embeddedFont>
      <p:font typeface="Proxima Nova Semibold" panose="020B0604020202020204" charset="0"/>
      <p:regular r:id="rId54"/>
      <p:bold r:id="rId55"/>
      <p:boldItalic r:id="rId56"/>
    </p:embeddedFont>
    <p:embeddedFont>
      <p:font typeface="Roboto" panose="020F0502020204030204" pitchFamily="2" charset="0"/>
      <p:regular r:id="rId57"/>
      <p:bold r:id="rId58"/>
      <p:italic r:id="rId59"/>
      <p:boldItalic r:id="rId60"/>
    </p:embeddedFont>
    <p:embeddedFont>
      <p:font typeface="Roboto Medium"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6DA9E8-E9DA-4184-9496-3132E72BBFBF}">
  <a:tblStyle styleId="{316DA9E8-E9DA-4184-9496-3132E72BBF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47" d="100"/>
          <a:sy n="147" d="100"/>
        </p:scale>
        <p:origin x="564" y="120"/>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5F893A-5973-221E-17A8-06776B69DC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28DEAE-3B57-14C3-3DA4-2AAA2E40C3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4C4D80-70FD-492B-874C-BF79274AC531}" type="datetimeFigureOut">
              <a:rPr lang="en-US" smtClean="0"/>
              <a:t>2/4/2025</a:t>
            </a:fld>
            <a:endParaRPr lang="en-US"/>
          </a:p>
        </p:txBody>
      </p:sp>
      <p:sp>
        <p:nvSpPr>
          <p:cNvPr id="4" name="Footer Placeholder 3">
            <a:extLst>
              <a:ext uri="{FF2B5EF4-FFF2-40B4-BE49-F238E27FC236}">
                <a16:creationId xmlns:a16="http://schemas.microsoft.com/office/drawing/2014/main" id="{2C26A928-C379-E44C-42CD-509DFF9E25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987406-6602-667C-B418-F6979463D6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DFE1BC-8C90-421F-B95B-DDACA60DFF69}" type="slidenum">
              <a:rPr lang="en-US" smtClean="0"/>
              <a:t>‹#›</a:t>
            </a:fld>
            <a:endParaRPr lang="en-US"/>
          </a:p>
        </p:txBody>
      </p:sp>
    </p:spTree>
    <p:extLst>
      <p:ext uri="{BB962C8B-B14F-4D97-AF65-F5344CB8AC3E}">
        <p14:creationId xmlns:p14="http://schemas.microsoft.com/office/powerpoint/2010/main" val="2190571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0facb75130_0_1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0facb75130_0_1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facb751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facb751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facb7513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facb7513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facb75130_0_1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facb75130_0_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facb75130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facb7513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0facb75130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0facb7513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0facb75130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0facb75130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facb7513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facb7513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0facb75130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0facb75130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facb75130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facb7513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facb751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facb751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0facb75130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0facb75130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0facb7513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0facb7513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facb75130_0_1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0facb75130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0facb75130_0_2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0facb75130_0_2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0facb75130_0_13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0facb75130_0_13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facb75130_0_13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facb75130_0_13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0facb75130_0_13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0facb75130_0_13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0facb75130_0_13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0facb75130_0_1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0facb75130_0_13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0facb75130_0_1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10facb75130_0_14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10facb75130_0_1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0"/>
        <p:cNvGrpSpPr/>
        <p:nvPr/>
      </p:nvGrpSpPr>
      <p:grpSpPr>
        <a:xfrm>
          <a:off x="0" y="0"/>
          <a:ext cx="0" cy="0"/>
          <a:chOff x="0" y="0"/>
          <a:chExt cx="0" cy="0"/>
        </a:xfrm>
      </p:grpSpPr>
      <p:sp>
        <p:nvSpPr>
          <p:cNvPr id="4501" name="Google Shape;4501;g10facb75130_0_16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2" name="Google Shape;4502;g10facb75130_0_16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9"/>
        <p:cNvGrpSpPr/>
        <p:nvPr/>
      </p:nvGrpSpPr>
      <p:grpSpPr>
        <a:xfrm>
          <a:off x="0" y="0"/>
          <a:ext cx="0" cy="0"/>
          <a:chOff x="0" y="0"/>
          <a:chExt cx="0" cy="0"/>
        </a:xfrm>
      </p:grpSpPr>
      <p:sp>
        <p:nvSpPr>
          <p:cNvPr id="4920" name="Google Shape;4920;g10facb75130_0_17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1" name="Google Shape;4921;g10facb75130_0_17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9"/>
        <p:cNvGrpSpPr/>
        <p:nvPr/>
      </p:nvGrpSpPr>
      <p:grpSpPr>
        <a:xfrm>
          <a:off x="0" y="0"/>
          <a:ext cx="0" cy="0"/>
          <a:chOff x="0" y="0"/>
          <a:chExt cx="0" cy="0"/>
        </a:xfrm>
      </p:grpSpPr>
      <p:sp>
        <p:nvSpPr>
          <p:cNvPr id="5090" name="Google Shape;5090;g10facb75130_0_17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1" name="Google Shape;5091;g10facb75130_0_17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4"/>
        <p:cNvGrpSpPr/>
        <p:nvPr/>
      </p:nvGrpSpPr>
      <p:grpSpPr>
        <a:xfrm>
          <a:off x="0" y="0"/>
          <a:ext cx="0" cy="0"/>
          <a:chOff x="0" y="0"/>
          <a:chExt cx="0" cy="0"/>
        </a:xfrm>
      </p:grpSpPr>
      <p:sp>
        <p:nvSpPr>
          <p:cNvPr id="5495" name="Google Shape;5495;g10facb75130_0_17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6" name="Google Shape;5496;g10facb75130_0_17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4"/>
        <p:cNvGrpSpPr/>
        <p:nvPr/>
      </p:nvGrpSpPr>
      <p:grpSpPr>
        <a:xfrm>
          <a:off x="0" y="0"/>
          <a:ext cx="0" cy="0"/>
          <a:chOff x="0" y="0"/>
          <a:chExt cx="0" cy="0"/>
        </a:xfrm>
      </p:grpSpPr>
      <p:sp>
        <p:nvSpPr>
          <p:cNvPr id="5875" name="Google Shape;5875;g10facb75130_0_23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6" name="Google Shape;5876;g10facb75130_0_23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facb75130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facb75130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facb7513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facb7513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cs typeface="B Titr" panose="00000700000000000000" pitchFamily="2" charset="-78"/>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11"/>
          <p:cNvSpPr txBox="1">
            <a:spLocks noGrp="1"/>
          </p:cNvSpPr>
          <p:nvPr>
            <p:ph type="title" hasCustomPrompt="1"/>
          </p:nvPr>
        </p:nvSpPr>
        <p:spPr>
          <a:xfrm>
            <a:off x="822000" y="1658157"/>
            <a:ext cx="7499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6"/>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6"/>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482" name="Google Shape;482;p16"/>
          <p:cNvSpPr txBox="1">
            <a:spLocks noGrp="1"/>
          </p:cNvSpPr>
          <p:nvPr>
            <p:ph type="subTitle" idx="1"/>
          </p:nvPr>
        </p:nvSpPr>
        <p:spPr>
          <a:xfrm>
            <a:off x="173525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3" name="Google Shape;483;p16"/>
          <p:cNvSpPr txBox="1">
            <a:spLocks noGrp="1"/>
          </p:cNvSpPr>
          <p:nvPr>
            <p:ph type="subTitle" idx="2"/>
          </p:nvPr>
        </p:nvSpPr>
        <p:spPr>
          <a:xfrm>
            <a:off x="173525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4" name="Google Shape;484;p16"/>
          <p:cNvSpPr txBox="1">
            <a:spLocks noGrp="1"/>
          </p:cNvSpPr>
          <p:nvPr>
            <p:ph type="subTitle" idx="3"/>
          </p:nvPr>
        </p:nvSpPr>
        <p:spPr>
          <a:xfrm>
            <a:off x="173525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5" name="Google Shape;485;p16"/>
          <p:cNvSpPr txBox="1">
            <a:spLocks noGrp="1"/>
          </p:cNvSpPr>
          <p:nvPr>
            <p:ph type="subTitle" idx="4"/>
          </p:nvPr>
        </p:nvSpPr>
        <p:spPr>
          <a:xfrm>
            <a:off x="173525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6" name="Google Shape;486;p16"/>
          <p:cNvSpPr txBox="1">
            <a:spLocks noGrp="1"/>
          </p:cNvSpPr>
          <p:nvPr>
            <p:ph type="subTitle" idx="5"/>
          </p:nvPr>
        </p:nvSpPr>
        <p:spPr>
          <a:xfrm>
            <a:off x="574140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7" name="Google Shape;487;p16"/>
          <p:cNvSpPr txBox="1">
            <a:spLocks noGrp="1"/>
          </p:cNvSpPr>
          <p:nvPr>
            <p:ph type="subTitle" idx="6"/>
          </p:nvPr>
        </p:nvSpPr>
        <p:spPr>
          <a:xfrm>
            <a:off x="574140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8" name="Google Shape;488;p16"/>
          <p:cNvSpPr txBox="1">
            <a:spLocks noGrp="1"/>
          </p:cNvSpPr>
          <p:nvPr>
            <p:ph type="subTitle" idx="7"/>
          </p:nvPr>
        </p:nvSpPr>
        <p:spPr>
          <a:xfrm>
            <a:off x="574140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9" name="Google Shape;489;p16"/>
          <p:cNvSpPr txBox="1">
            <a:spLocks noGrp="1"/>
          </p:cNvSpPr>
          <p:nvPr>
            <p:ph type="subTitle" idx="8"/>
          </p:nvPr>
        </p:nvSpPr>
        <p:spPr>
          <a:xfrm>
            <a:off x="574140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490"/>
        <p:cNvGrpSpPr/>
        <p:nvPr/>
      </p:nvGrpSpPr>
      <p:grpSpPr>
        <a:xfrm>
          <a:off x="0" y="0"/>
          <a:ext cx="0" cy="0"/>
          <a:chOff x="0" y="0"/>
          <a:chExt cx="0" cy="0"/>
        </a:xfrm>
      </p:grpSpPr>
      <p:sp>
        <p:nvSpPr>
          <p:cNvPr id="491" name="Google Shape;491;p17"/>
          <p:cNvSpPr txBox="1">
            <a:spLocks noGrp="1"/>
          </p:cNvSpPr>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2" name="Google Shape;492;p17"/>
          <p:cNvSpPr txBox="1">
            <a:spLocks noGrp="1"/>
          </p:cNvSpPr>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3" name="Google Shape;493;p17"/>
          <p:cNvSpPr txBox="1">
            <a:spLocks noGrp="1"/>
          </p:cNvSpPr>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4" name="Google Shape;494;p17"/>
          <p:cNvSpPr txBox="1">
            <a:spLocks noGrp="1"/>
          </p:cNvSpPr>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5" name="Google Shape;495;p17"/>
          <p:cNvSpPr txBox="1">
            <a:spLocks noGrp="1"/>
          </p:cNvSpPr>
          <p:nvPr>
            <p:ph type="subTitle" idx="5"/>
          </p:nvPr>
        </p:nvSpPr>
        <p:spPr>
          <a:xfrm>
            <a:off x="6187925" y="3574317"/>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6" name="Google Shape;496;p17"/>
          <p:cNvSpPr txBox="1">
            <a:spLocks noGrp="1"/>
          </p:cNvSpPr>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7" name="Google Shape;497;p1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
        <p:nvSpPr>
          <p:cNvPr id="498" name="Google Shape;498;p17"/>
          <p:cNvSpPr txBox="1">
            <a:spLocks noGrp="1"/>
          </p:cNvSpPr>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9" name="Google Shape;499;p17"/>
          <p:cNvSpPr txBox="1">
            <a:spLocks noGrp="1"/>
          </p:cNvSpPr>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0" name="Google Shape;500;p17"/>
          <p:cNvSpPr txBox="1">
            <a:spLocks noGrp="1"/>
          </p:cNvSpPr>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1" name="Google Shape;501;p17"/>
          <p:cNvSpPr txBox="1">
            <a:spLocks noGrp="1"/>
          </p:cNvSpPr>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2" name="Google Shape;502;p17"/>
          <p:cNvSpPr txBox="1">
            <a:spLocks noGrp="1"/>
          </p:cNvSpPr>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3" name="Google Shape;503;p17"/>
          <p:cNvSpPr txBox="1">
            <a:spLocks noGrp="1"/>
          </p:cNvSpPr>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4" name="Google Shape;504;p17"/>
          <p:cNvSpPr txBox="1">
            <a:spLocks noGrp="1"/>
          </p:cNvSpPr>
          <p:nvPr>
            <p:ph type="title" idx="16" hasCustomPrompt="1"/>
          </p:nvPr>
        </p:nvSpPr>
        <p:spPr>
          <a:xfrm>
            <a:off x="147767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a:spLocks noGrp="1"/>
          </p:cNvSpPr>
          <p:nvPr>
            <p:ph type="title" idx="17" hasCustomPrompt="1"/>
          </p:nvPr>
        </p:nvSpPr>
        <p:spPr>
          <a:xfrm>
            <a:off x="4129043"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a:spLocks noGrp="1"/>
          </p:cNvSpPr>
          <p:nvPr>
            <p:ph type="title" idx="18" hasCustomPrompt="1"/>
          </p:nvPr>
        </p:nvSpPr>
        <p:spPr>
          <a:xfrm>
            <a:off x="147767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a:spLocks noGrp="1"/>
          </p:cNvSpPr>
          <p:nvPr>
            <p:ph type="title" idx="19" hasCustomPrompt="1"/>
          </p:nvPr>
        </p:nvSpPr>
        <p:spPr>
          <a:xfrm>
            <a:off x="4129043"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a:spLocks noGrp="1"/>
          </p:cNvSpPr>
          <p:nvPr>
            <p:ph type="title" idx="20" hasCustomPrompt="1"/>
          </p:nvPr>
        </p:nvSpPr>
        <p:spPr>
          <a:xfrm>
            <a:off x="678042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a:spLocks noGrp="1"/>
          </p:cNvSpPr>
          <p:nvPr>
            <p:ph type="title" idx="21" hasCustomPrompt="1"/>
          </p:nvPr>
        </p:nvSpPr>
        <p:spPr>
          <a:xfrm>
            <a:off x="678042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7"/>
            <p:cNvGrpSpPr/>
            <p:nvPr/>
          </p:nvGrpSpPr>
          <p:grpSpPr>
            <a:xfrm rot="5400000" flipH="1">
              <a:off x="8520149" y="2304293"/>
              <a:ext cx="457201" cy="78377"/>
              <a:chOff x="2974099" y="851893"/>
              <a:chExt cx="129011" cy="22560"/>
            </a:xfrm>
          </p:grpSpPr>
          <p:sp>
            <p:nvSpPr>
              <p:cNvPr id="519" name="Google Shape;519;p17"/>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rot="5400000" flipH="1">
              <a:off x="-1140839" y="9230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1"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18"/>
          <p:cNvSpPr txBox="1">
            <a:spLocks noGrp="1"/>
          </p:cNvSpPr>
          <p:nvPr>
            <p:ph type="title" hasCustomPrompt="1"/>
          </p:nvPr>
        </p:nvSpPr>
        <p:spPr>
          <a:xfrm>
            <a:off x="7758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a:spLocks noGrp="1"/>
          </p:cNvSpPr>
          <p:nvPr>
            <p:ph type="title" idx="2" hasCustomPrompt="1"/>
          </p:nvPr>
        </p:nvSpPr>
        <p:spPr>
          <a:xfrm>
            <a:off x="60740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581" name="Google Shape;581;p18"/>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2" name="Google Shape;582;p18"/>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3" name="Google Shape;583;p18"/>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4" name="Google Shape;584;p18"/>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5" name="Google Shape;585;p18"/>
          <p:cNvSpPr txBox="1">
            <a:spLocks noGrp="1"/>
          </p:cNvSpPr>
          <p:nvPr>
            <p:ph type="title" idx="7" hasCustomPrompt="1"/>
          </p:nvPr>
        </p:nvSpPr>
        <p:spPr>
          <a:xfrm>
            <a:off x="3424975"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7" name="Google Shape;587;p18"/>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7_1_1">
    <p:spTree>
      <p:nvGrpSpPr>
        <p:cNvPr id="1"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9"/>
            <p:cNvGrpSpPr/>
            <p:nvPr/>
          </p:nvGrpSpPr>
          <p:grpSpPr>
            <a:xfrm rot="-5400000" flipH="1">
              <a:off x="358472" y="2658178"/>
              <a:ext cx="618213" cy="306426"/>
              <a:chOff x="5989375" y="1843575"/>
              <a:chExt cx="136525" cy="67675"/>
            </a:xfrm>
          </p:grpSpPr>
          <p:sp>
            <p:nvSpPr>
              <p:cNvPr id="607" name="Google Shape;607;p19"/>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9"/>
          <p:cNvSpPr txBox="1">
            <a:spLocks noGrp="1"/>
          </p:cNvSpPr>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619" name="Google Shape;619;p19"/>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0_1_1_1_1_1_1_1_1">
    <p:spTree>
      <p:nvGrpSpPr>
        <p:cNvPr id="1"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0"/>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20"/>
            <p:cNvSpPr/>
            <p:nvPr/>
          </p:nvSpPr>
          <p:spPr>
            <a:xfrm rot="10800000">
              <a:off x="8411505" y="-15636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20"/>
          <p:cNvSpPr txBox="1">
            <a:spLocks noGrp="1"/>
          </p:cNvSpPr>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7" name="Google Shape;647;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cs typeface="B Titr" panose="00000700000000000000" pitchFamily="2" charset="-78"/>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dirty="0"/>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cs typeface="B Titr" panose="00000700000000000000" pitchFamily="2" charset="-78"/>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cs typeface="B Nazanin" panose="00000400000000000000" pitchFamily="2" charset="-78"/>
              </a:defRPr>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0_1_1_1_1_1_1_1_1_1">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50" name="Google Shape;650;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grpSp>
        <p:nvGrpSpPr>
          <p:cNvPr id="702" name="Google Shape;702;p23"/>
          <p:cNvGrpSpPr/>
          <p:nvPr/>
        </p:nvGrpSpPr>
        <p:grpSpPr>
          <a:xfrm rot="10800000" flipH="1">
            <a:off x="8002875" y="-893617"/>
            <a:ext cx="1599393" cy="21887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1"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2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24"/>
            <p:cNvSpPr/>
            <p:nvPr/>
          </p:nvSpPr>
          <p:spPr>
            <a:xfrm rot="10800000">
              <a:off x="8012311"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24"/>
            <p:cNvSpPr/>
            <p:nvPr/>
          </p:nvSpPr>
          <p:spPr>
            <a:xfrm>
              <a:off x="-2596705" y="-1246603"/>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24"/>
            <p:cNvSpPr/>
            <p:nvPr/>
          </p:nvSpPr>
          <p:spPr>
            <a:xfrm rot="10800000">
              <a:off x="1102163" y="4774798"/>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4" name="Google Shape;774;p24"/>
          <p:cNvSpPr txBox="1">
            <a:spLocks noGrp="1"/>
          </p:cNvSpPr>
          <p:nvPr>
            <p:ph type="title"/>
          </p:nvPr>
        </p:nvSpPr>
        <p:spPr>
          <a:xfrm>
            <a:off x="2646000" y="4911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75" name="Google Shape;775;p24"/>
          <p:cNvSpPr txBox="1">
            <a:spLocks noGrp="1"/>
          </p:cNvSpPr>
          <p:nvPr>
            <p:ph type="subTitle" idx="1"/>
          </p:nvPr>
        </p:nvSpPr>
        <p:spPr>
          <a:xfrm>
            <a:off x="2646000" y="1407566"/>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6" name="Google Shape;776;p24"/>
          <p:cNvSpPr txBox="1"/>
          <p:nvPr/>
        </p:nvSpPr>
        <p:spPr>
          <a:xfrm>
            <a:off x="2779350" y="3548507"/>
            <a:ext cx="35853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2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22"/>
        <p:cNvGrpSpPr/>
        <p:nvPr/>
      </p:nvGrpSpPr>
      <p:grpSpPr>
        <a:xfrm>
          <a:off x="0" y="0"/>
          <a:ext cx="0" cy="0"/>
          <a:chOff x="0" y="0"/>
          <a:chExt cx="0" cy="0"/>
        </a:xfrm>
      </p:grpSpPr>
      <p:sp>
        <p:nvSpPr>
          <p:cNvPr id="823" name="Google Shape;823;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cs typeface="B Nazanin" panose="00000400000000000000" pitchFamily="2" charset="-78"/>
              </a:defRPr>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dirty="0"/>
          </a:p>
        </p:txBody>
      </p:sp>
      <p:sp>
        <p:nvSpPr>
          <p:cNvPr id="113" name="Google Shape;113;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cs typeface="B Titr" panose="00000700000000000000" pitchFamily="2" charset="-78"/>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cs typeface="B Nazanin" panose="00000400000000000000" pitchFamily="2" charset="-78"/>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dirty="0"/>
          </a:p>
        </p:txBody>
      </p:sp>
      <p:sp>
        <p:nvSpPr>
          <p:cNvPr id="149" name="Google Shape;149;p5"/>
          <p:cNvSpPr txBox="1">
            <a:spLocks noGrp="1"/>
          </p:cNvSpPr>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a:spLocks noGrp="1"/>
          </p:cNvSpPr>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 name="Google Shape;194;p7"/>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5" name="Google Shape;195;p7"/>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8"/>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720000" y="387600"/>
            <a:ext cx="5781300" cy="10140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dirty="0"/>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B Titr" panose="00000700000000000000" pitchFamily="2" charset="-78"/>
          <a:cs typeface="B Titr" panose="00000700000000000000" pitchFamily="2" charset="-78"/>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B Nazanin" panose="00000400000000000000" pitchFamily="2" charset="-78"/>
          <a:cs typeface="B Nazanin" panose="00000400000000000000" pitchFamily="2" charset="-78"/>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18"/>
        <p:cNvGrpSpPr/>
        <p:nvPr/>
      </p:nvGrpSpPr>
      <p:grpSpPr>
        <a:xfrm>
          <a:off x="0" y="0"/>
          <a:ext cx="0" cy="0"/>
          <a:chOff x="0" y="0"/>
          <a:chExt cx="0" cy="0"/>
        </a:xfrm>
      </p:grpSpPr>
      <p:sp>
        <p:nvSpPr>
          <p:cNvPr id="819" name="Google Shape;81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20" name="Google Shape;82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hyperlink" Target="https://docs.google.com/spreadsheets/d/1wkIO9-dFv23ZjvDYkVSGPfszE68FIhwiH4pS2YoCDNo/copy#gid=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26.xml"/><Relationship Id="rId5" Type="http://schemas.openxmlformats.org/officeDocument/2006/relationships/hyperlink" Target="http://bit.ly/33VAFh3" TargetMode="External"/><Relationship Id="rId10" Type="http://schemas.openxmlformats.org/officeDocument/2006/relationships/slide" Target="slide25.xml"/><Relationship Id="rId4" Type="http://schemas.openxmlformats.org/officeDocument/2006/relationships/hyperlink" Target="http://bit.ly/30B07Gq" TargetMode="External"/><Relationship Id="rId9" Type="http://schemas.openxmlformats.org/officeDocument/2006/relationships/slide" Target="slide23.xml"/><Relationship Id="rId14"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technology-background-with-chip_12975356.htm#&amp;position=1&amp;from_view=collections/?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s://www.freepik.com/free-photo/team-meeting-office_12162250.htm#&amp;position=41&amp;from_view=detail#&amp;position=41&amp;from_view=detail/?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close-up-green-technological-background_12975350.htm#&amp;position=2&amp;from_view=collections/?utm_source=slidesgo_template&amp;utm_medium=referral-link&amp;utm_campaign=sg_resources&amp;utm_content=freepik" TargetMode="External"/><Relationship Id="rId3" Type="http://schemas.openxmlformats.org/officeDocument/2006/relationships/hyperlink" Target="https://www.freepik.com/free-vector/flat-design-minimal-technology-id-card-template_20781001.htm#&amp;position=12&amp;from_view=collections/?utm_source=slidesgo_template&amp;utm_medium=referral-link&amp;utm_campaign=sg_resources&amp;utm_content=freepik" TargetMode="External"/><Relationship Id="rId7" Type="http://schemas.openxmlformats.org/officeDocument/2006/relationships/hyperlink" Target="https://www.freepik.com/free-photo/low-angle-businessman_12162282.htm#&amp;position=4&amp;from_view=collections/?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hyperlink" Target="https://www.freepik.com/free-vector/flat-design-minimal-technology-annual-report-template_20781023.htm#&amp;position=5&amp;from_view=collections/?utm_source=slidesgo_template&amp;utm_medium=referral-link&amp;utm_campaign=sg_resources&amp;utm_content=freepik" TargetMode="External"/><Relationship Id="rId5" Type="http://schemas.openxmlformats.org/officeDocument/2006/relationships/hyperlink" Target="https://www.freepik.com/free-vector/flat-design-minimal-technology-instagram-posts_20781010.htm#&amp;position=9&amp;from_view=collections/?utm_source=slidesgo_template&amp;utm_medium=referral-link&amp;utm_campaign=sg_resources&amp;utm_content=freepik" TargetMode="External"/><Relationship Id="rId4" Type="http://schemas.openxmlformats.org/officeDocument/2006/relationships/hyperlink" Target="https://www.freepik.com/free-vector/flat-design-technology-instagram-stories_20781003.htm#&amp;position=11&amp;from_view=collections/?utm_source=slidesgo_template&amp;utm_medium=referral-link&amp;utm_campaign=sg_resources&amp;utm_content=freepik" TargetMode="External"/><Relationship Id="rId9" Type="http://schemas.openxmlformats.org/officeDocument/2006/relationships/hyperlink" Target="https://www.freepik.com/free-photo/technology-background-button_12975395.htm#&amp;position=0&amp;from_view=collections/?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slide" Target="slide2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Orbitron"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hyperlink" Target="https://fonts.google.com/specimen/Robot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32" name="Google Shape;832;p30"/>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962" name="Google Shape;962;p39"/>
          <p:cNvGraphicFramePr/>
          <p:nvPr/>
        </p:nvGraphicFramePr>
        <p:xfrm>
          <a:off x="820800" y="1401575"/>
          <a:ext cx="3000000" cy="3000000"/>
        </p:xfrm>
        <a:graphic>
          <a:graphicData uri="http://schemas.openxmlformats.org/drawingml/2006/table">
            <a:tbl>
              <a:tblPr>
                <a:noFill/>
                <a:tableStyleId>{316DA9E8-E9DA-4184-9496-3132E72BBFBF}</a:tableStyleId>
              </a:tblPr>
              <a:tblGrid>
                <a:gridCol w="1250000">
                  <a:extLst>
                    <a:ext uri="{9D8B030D-6E8A-4147-A177-3AD203B41FA5}">
                      <a16:colId xmlns:a16="http://schemas.microsoft.com/office/drawing/2014/main" val="20000"/>
                    </a:ext>
                  </a:extLst>
                </a:gridCol>
                <a:gridCol w="1250000">
                  <a:extLst>
                    <a:ext uri="{9D8B030D-6E8A-4147-A177-3AD203B41FA5}">
                      <a16:colId xmlns:a16="http://schemas.microsoft.com/office/drawing/2014/main" val="20001"/>
                    </a:ext>
                  </a:extLst>
                </a:gridCol>
                <a:gridCol w="1250000">
                  <a:extLst>
                    <a:ext uri="{9D8B030D-6E8A-4147-A177-3AD203B41FA5}">
                      <a16:colId xmlns:a16="http://schemas.microsoft.com/office/drawing/2014/main" val="20002"/>
                    </a:ext>
                  </a:extLst>
                </a:gridCol>
                <a:gridCol w="1250000">
                  <a:extLst>
                    <a:ext uri="{9D8B030D-6E8A-4147-A177-3AD203B41FA5}">
                      <a16:colId xmlns:a16="http://schemas.microsoft.com/office/drawing/2014/main" val="20003"/>
                    </a:ext>
                  </a:extLst>
                </a:gridCol>
                <a:gridCol w="1250000">
                  <a:extLst>
                    <a:ext uri="{9D8B030D-6E8A-4147-A177-3AD203B41FA5}">
                      <a16:colId xmlns:a16="http://schemas.microsoft.com/office/drawing/2014/main" val="20004"/>
                    </a:ext>
                  </a:extLst>
                </a:gridCol>
                <a:gridCol w="1250000">
                  <a:extLst>
                    <a:ext uri="{9D8B030D-6E8A-4147-A177-3AD203B41FA5}">
                      <a16:colId xmlns:a16="http://schemas.microsoft.com/office/drawing/2014/main" val="20005"/>
                    </a:ext>
                  </a:extLst>
                </a:gridCol>
              </a:tblGrid>
              <a:tr h="473250">
                <a:tc gridSpan="3">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TASK 1:</a:t>
                      </a:r>
                      <a:r>
                        <a:rPr lang="en" sz="1500">
                          <a:solidFill>
                            <a:schemeClr val="dk1"/>
                          </a:solidFill>
                          <a:latin typeface="Roboto"/>
                          <a:ea typeface="Roboto"/>
                          <a:cs typeface="Roboto"/>
                          <a:sym typeface="Roboto"/>
                        </a:rPr>
                        <a:t> Venus has a beautiful name</a:t>
                      </a:r>
                      <a:endParaRPr sz="1500">
                        <a:solidFill>
                          <a:schemeClr val="dk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0"/>
                  </a:ext>
                </a:extLst>
              </a:tr>
              <a:tr h="473250">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gridSpan="3">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TASK 2:</a:t>
                      </a:r>
                      <a:r>
                        <a:rPr lang="en" sz="1500">
                          <a:solidFill>
                            <a:schemeClr val="dk1"/>
                          </a:solidFill>
                          <a:latin typeface="Roboto"/>
                          <a:ea typeface="Roboto"/>
                          <a:cs typeface="Roboto"/>
                          <a:sym typeface="Roboto"/>
                        </a:rPr>
                        <a:t> Earth is where we all live</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dash"/>
                      <a:round/>
                      <a:headEnd type="none" w="sm" len="sm"/>
                      <a:tailEnd type="none" w="sm" len="sm"/>
                    </a:lnL>
                    <a:lnR w="28575" cap="flat" cmpd="sng">
                      <a:solidFill>
                        <a:schemeClr val="accent1"/>
                      </a:solidFill>
                      <a:prstDash val="dash"/>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73250">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JAN</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FEB</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MAR</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APR</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MAY</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700" b="1">
                          <a:solidFill>
                            <a:schemeClr val="lt1"/>
                          </a:solidFill>
                          <a:latin typeface="Orbitron"/>
                          <a:ea typeface="Orbitron"/>
                          <a:cs typeface="Orbitron"/>
                          <a:sym typeface="Orbitron"/>
                        </a:rPr>
                        <a:t>JUN</a:t>
                      </a:r>
                      <a:endParaRPr sz="1700" b="1">
                        <a:solidFill>
                          <a:schemeClr val="lt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544975">
                <a:tc>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TASK</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gridSpan="2">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DESCRIPTION</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tc gridSpan="2">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DATE</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lvl="0" indent="0" algn="ctr" rtl="0">
                        <a:spcBef>
                          <a:spcPts val="0"/>
                        </a:spcBef>
                        <a:spcAft>
                          <a:spcPts val="0"/>
                        </a:spcAft>
                        <a:buNone/>
                      </a:pPr>
                      <a:r>
                        <a:rPr lang="en" sz="1700" b="1">
                          <a:solidFill>
                            <a:schemeClr val="dk1"/>
                          </a:solidFill>
                          <a:latin typeface="Orbitron"/>
                          <a:ea typeface="Orbitron"/>
                          <a:cs typeface="Orbitron"/>
                          <a:sym typeface="Orbitron"/>
                        </a:rPr>
                        <a:t>STATUS</a:t>
                      </a:r>
                      <a:endParaRPr sz="1700" b="1">
                        <a:solidFill>
                          <a:schemeClr val="dk1"/>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544975">
                <a:tc>
                  <a:txBody>
                    <a:bodyPr/>
                    <a:lstStyle/>
                    <a:p>
                      <a:pPr marL="0" lvl="0" indent="0" algn="ctr" rtl="0">
                        <a:spcBef>
                          <a:spcPts val="0"/>
                        </a:spcBef>
                        <a:spcAft>
                          <a:spcPts val="0"/>
                        </a:spcAft>
                        <a:buNone/>
                      </a:pPr>
                      <a:r>
                        <a:rPr lang="en" sz="2200" b="1">
                          <a:solidFill>
                            <a:schemeClr val="accent2"/>
                          </a:solidFill>
                          <a:latin typeface="Orbitron"/>
                          <a:ea typeface="Orbitron"/>
                          <a:cs typeface="Orbitron"/>
                          <a:sym typeface="Orbitron"/>
                        </a:rPr>
                        <a:t>1</a:t>
                      </a:r>
                      <a:endParaRPr sz="2200" b="1">
                        <a:solidFill>
                          <a:schemeClr val="accent2"/>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Saturn is a gas giant </a:t>
                      </a:r>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January 1 - March 28</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Completed</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544975">
                <a:tc>
                  <a:txBody>
                    <a:bodyPr/>
                    <a:lstStyle/>
                    <a:p>
                      <a:pPr marL="0" lvl="0" indent="0" algn="ctr" rtl="0">
                        <a:spcBef>
                          <a:spcPts val="0"/>
                        </a:spcBef>
                        <a:spcAft>
                          <a:spcPts val="0"/>
                        </a:spcAft>
                        <a:buNone/>
                      </a:pPr>
                      <a:r>
                        <a:rPr lang="en" sz="2200" b="1">
                          <a:solidFill>
                            <a:schemeClr val="accent3"/>
                          </a:solidFill>
                          <a:latin typeface="Orbitron"/>
                          <a:ea typeface="Orbitron"/>
                          <a:cs typeface="Orbitron"/>
                          <a:sym typeface="Orbitron"/>
                        </a:rPr>
                        <a:t>2</a:t>
                      </a:r>
                      <a:endParaRPr sz="2200" b="1">
                        <a:solidFill>
                          <a:schemeClr val="accent3"/>
                        </a:solidFill>
                        <a:latin typeface="Orbitron"/>
                        <a:ea typeface="Orbitron"/>
                        <a:cs typeface="Orbitron"/>
                        <a:sym typeface="Orbitron"/>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Jupiter is a gas giant</a:t>
                      </a:r>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April 1 - June 30</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500">
                          <a:solidFill>
                            <a:schemeClr val="lt1"/>
                          </a:solidFill>
                          <a:latin typeface="Roboto"/>
                          <a:ea typeface="Roboto"/>
                          <a:cs typeface="Roboto"/>
                          <a:sym typeface="Roboto"/>
                        </a:rPr>
                        <a:t>In progress</a:t>
                      </a:r>
                      <a:endParaRPr sz="1500">
                        <a:solidFill>
                          <a:schemeClr val="lt1"/>
                        </a:solidFill>
                        <a:latin typeface="Roboto"/>
                        <a:ea typeface="Roboto"/>
                        <a:cs typeface="Roboto"/>
                        <a:sym typeface="Roboto"/>
                      </a:endParaRPr>
                    </a:p>
                  </a:txBody>
                  <a:tcPr marL="91425" marR="91425" marT="54850"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968" name="Google Shape;968;p40"/>
          <p:cNvSpPr/>
          <p:nvPr/>
        </p:nvSpPr>
        <p:spPr>
          <a:xfrm>
            <a:off x="4953413"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4953413" y="3314418"/>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383288"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3383288" y="3314418"/>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txBox="1">
            <a:spLocks noGrp="1"/>
          </p:cNvSpPr>
          <p:nvPr>
            <p:ph type="subTitle" idx="4294967295"/>
          </p:nvPr>
        </p:nvSpPr>
        <p:spPr>
          <a:xfrm flipH="1">
            <a:off x="722375" y="1726841"/>
            <a:ext cx="17088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973" name="Google Shape;973;p40"/>
          <p:cNvSpPr txBox="1">
            <a:spLocks noGrp="1"/>
          </p:cNvSpPr>
          <p:nvPr>
            <p:ph type="subTitle" idx="4294967295"/>
          </p:nvPr>
        </p:nvSpPr>
        <p:spPr>
          <a:xfrm flipH="1">
            <a:off x="722375" y="2107319"/>
            <a:ext cx="1708800" cy="50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a:t>
            </a:r>
            <a:endParaRPr/>
          </a:p>
        </p:txBody>
      </p:sp>
      <p:sp>
        <p:nvSpPr>
          <p:cNvPr id="974" name="Google Shape;974;p40"/>
          <p:cNvSpPr txBox="1">
            <a:spLocks noGrp="1"/>
          </p:cNvSpPr>
          <p:nvPr>
            <p:ph type="title" idx="4294967295"/>
          </p:nvPr>
        </p:nvSpPr>
        <p:spPr>
          <a:xfrm flipH="1">
            <a:off x="2431176" y="1736241"/>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5" name="Google Shape;975;p40"/>
          <p:cNvSpPr txBox="1">
            <a:spLocks noGrp="1"/>
          </p:cNvSpPr>
          <p:nvPr>
            <p:ph type="subTitle" idx="4294967295"/>
          </p:nvPr>
        </p:nvSpPr>
        <p:spPr>
          <a:xfrm flipH="1">
            <a:off x="722375" y="3305362"/>
            <a:ext cx="17088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976" name="Google Shape;976;p40"/>
          <p:cNvSpPr txBox="1">
            <a:spLocks noGrp="1"/>
          </p:cNvSpPr>
          <p:nvPr>
            <p:ph type="subTitle" idx="4294967295"/>
          </p:nvPr>
        </p:nvSpPr>
        <p:spPr>
          <a:xfrm flipH="1">
            <a:off x="722375" y="3685840"/>
            <a:ext cx="1708800" cy="50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 is actually a cold place</a:t>
            </a:r>
            <a:endParaRPr/>
          </a:p>
        </p:txBody>
      </p:sp>
      <p:sp>
        <p:nvSpPr>
          <p:cNvPr id="977" name="Google Shape;977;p40"/>
          <p:cNvSpPr txBox="1">
            <a:spLocks noGrp="1"/>
          </p:cNvSpPr>
          <p:nvPr>
            <p:ph type="title" idx="4294967295"/>
          </p:nvPr>
        </p:nvSpPr>
        <p:spPr>
          <a:xfrm flipH="1">
            <a:off x="2431176" y="3314757"/>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8" name="Google Shape;978;p40"/>
          <p:cNvSpPr txBox="1">
            <a:spLocks noGrp="1"/>
          </p:cNvSpPr>
          <p:nvPr>
            <p:ph type="title" idx="4294967295"/>
          </p:nvPr>
        </p:nvSpPr>
        <p:spPr>
          <a:xfrm flipH="1">
            <a:off x="5843124" y="1735854"/>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9" name="Google Shape;979;p40"/>
          <p:cNvSpPr txBox="1">
            <a:spLocks noGrp="1"/>
          </p:cNvSpPr>
          <p:nvPr>
            <p:ph type="title" idx="4294967295"/>
          </p:nvPr>
        </p:nvSpPr>
        <p:spPr>
          <a:xfrm flipH="1">
            <a:off x="5843124" y="3314757"/>
            <a:ext cx="8697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80" name="Google Shape;980;p40"/>
          <p:cNvSpPr txBox="1">
            <a:spLocks noGrp="1"/>
          </p:cNvSpPr>
          <p:nvPr>
            <p:ph type="subTitle" idx="4294967295"/>
          </p:nvPr>
        </p:nvSpPr>
        <p:spPr>
          <a:xfrm flipH="1">
            <a:off x="6712825" y="1726866"/>
            <a:ext cx="1708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981" name="Google Shape;981;p40"/>
          <p:cNvSpPr txBox="1">
            <a:spLocks noGrp="1"/>
          </p:cNvSpPr>
          <p:nvPr>
            <p:ph type="subTitle" idx="4294967295"/>
          </p:nvPr>
        </p:nvSpPr>
        <p:spPr>
          <a:xfrm flipH="1">
            <a:off x="6712825" y="2107339"/>
            <a:ext cx="17088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982" name="Google Shape;982;p40"/>
          <p:cNvSpPr txBox="1">
            <a:spLocks noGrp="1"/>
          </p:cNvSpPr>
          <p:nvPr>
            <p:ph type="subTitle" idx="4294967295"/>
          </p:nvPr>
        </p:nvSpPr>
        <p:spPr>
          <a:xfrm flipH="1">
            <a:off x="6712825" y="3305371"/>
            <a:ext cx="1708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EARTH</a:t>
            </a:r>
            <a:endParaRPr sz="2200" b="1">
              <a:solidFill>
                <a:schemeClr val="dk2"/>
              </a:solidFill>
              <a:latin typeface="Orbitron"/>
              <a:ea typeface="Orbitron"/>
              <a:cs typeface="Orbitron"/>
              <a:sym typeface="Orbitron"/>
            </a:endParaRPr>
          </a:p>
        </p:txBody>
      </p:sp>
      <p:sp>
        <p:nvSpPr>
          <p:cNvPr id="983" name="Google Shape;983;p40"/>
          <p:cNvSpPr txBox="1">
            <a:spLocks noGrp="1"/>
          </p:cNvSpPr>
          <p:nvPr>
            <p:ph type="subTitle" idx="4294967295"/>
          </p:nvPr>
        </p:nvSpPr>
        <p:spPr>
          <a:xfrm flipH="1">
            <a:off x="6712825" y="3685845"/>
            <a:ext cx="17088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where we all live</a:t>
            </a:r>
            <a:endParaRPr/>
          </a:p>
        </p:txBody>
      </p:sp>
      <p:cxnSp>
        <p:nvCxnSpPr>
          <p:cNvPr id="984" name="Google Shape;984;p40"/>
          <p:cNvCxnSpPr>
            <a:stCxn id="970" idx="6"/>
            <a:endCxn id="968" idx="2"/>
          </p:cNvCxnSpPr>
          <p:nvPr/>
        </p:nvCxnSpPr>
        <p:spPr>
          <a:xfrm>
            <a:off x="4190588" y="2139891"/>
            <a:ext cx="762900" cy="0"/>
          </a:xfrm>
          <a:prstGeom prst="straightConnector1">
            <a:avLst/>
          </a:prstGeom>
          <a:noFill/>
          <a:ln w="28575" cap="rnd" cmpd="sng">
            <a:solidFill>
              <a:schemeClr val="accent1"/>
            </a:solidFill>
            <a:prstDash val="solid"/>
            <a:round/>
            <a:headEnd type="none" w="med" len="med"/>
            <a:tailEnd type="none" w="med" len="med"/>
          </a:ln>
        </p:spPr>
      </p:cxnSp>
      <p:cxnSp>
        <p:nvCxnSpPr>
          <p:cNvPr id="985" name="Google Shape;985;p40"/>
          <p:cNvCxnSpPr>
            <a:stCxn id="968" idx="4"/>
            <a:endCxn id="971" idx="0"/>
          </p:cNvCxnSpPr>
          <p:nvPr/>
        </p:nvCxnSpPr>
        <p:spPr>
          <a:xfrm flipH="1">
            <a:off x="3786863" y="2543541"/>
            <a:ext cx="1570200" cy="771000"/>
          </a:xfrm>
          <a:prstGeom prst="straightConnector1">
            <a:avLst/>
          </a:prstGeom>
          <a:noFill/>
          <a:ln w="28575" cap="rnd" cmpd="sng">
            <a:solidFill>
              <a:schemeClr val="accent1"/>
            </a:solidFill>
            <a:prstDash val="solid"/>
            <a:round/>
            <a:headEnd type="none" w="med" len="med"/>
            <a:tailEnd type="none" w="med" len="med"/>
          </a:ln>
        </p:spPr>
      </p:cxnSp>
      <p:cxnSp>
        <p:nvCxnSpPr>
          <p:cNvPr id="986" name="Google Shape;986;p40"/>
          <p:cNvCxnSpPr>
            <a:stCxn id="969" idx="2"/>
            <a:endCxn id="971" idx="6"/>
          </p:cNvCxnSpPr>
          <p:nvPr/>
        </p:nvCxnSpPr>
        <p:spPr>
          <a:xfrm rot="10800000">
            <a:off x="4190513" y="3718068"/>
            <a:ext cx="762900" cy="0"/>
          </a:xfrm>
          <a:prstGeom prst="straightConnector1">
            <a:avLst/>
          </a:prstGeom>
          <a:noFill/>
          <a:ln w="28575" cap="rnd" cmpd="sng">
            <a:solidFill>
              <a:schemeClr val="accent1"/>
            </a:solidFill>
            <a:prstDash val="solid"/>
            <a:round/>
            <a:headEnd type="none" w="med" len="med"/>
            <a:tailEnd type="none" w="med" len="med"/>
          </a:ln>
        </p:spPr>
      </p:cxnSp>
      <p:grpSp>
        <p:nvGrpSpPr>
          <p:cNvPr id="987" name="Google Shape;987;p40"/>
          <p:cNvGrpSpPr/>
          <p:nvPr/>
        </p:nvGrpSpPr>
        <p:grpSpPr>
          <a:xfrm>
            <a:off x="3598475" y="1954729"/>
            <a:ext cx="376926" cy="370324"/>
            <a:chOff x="-40748275" y="3238700"/>
            <a:chExt cx="322600" cy="316950"/>
          </a:xfrm>
        </p:grpSpPr>
        <p:sp>
          <p:nvSpPr>
            <p:cNvPr id="988" name="Google Shape;988;p4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0"/>
          <p:cNvGrpSpPr/>
          <p:nvPr/>
        </p:nvGrpSpPr>
        <p:grpSpPr>
          <a:xfrm>
            <a:off x="5171155" y="1970546"/>
            <a:ext cx="371814" cy="338690"/>
            <a:chOff x="-40745125" y="3632900"/>
            <a:chExt cx="318225" cy="289875"/>
          </a:xfrm>
        </p:grpSpPr>
        <p:sp>
          <p:nvSpPr>
            <p:cNvPr id="995" name="Google Shape;995;p4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0"/>
          <p:cNvGrpSpPr/>
          <p:nvPr/>
        </p:nvGrpSpPr>
        <p:grpSpPr>
          <a:xfrm>
            <a:off x="3601027" y="3532869"/>
            <a:ext cx="371820" cy="370398"/>
            <a:chOff x="2085450" y="842250"/>
            <a:chExt cx="483700" cy="481850"/>
          </a:xfrm>
        </p:grpSpPr>
        <p:sp>
          <p:nvSpPr>
            <p:cNvPr id="1003" name="Google Shape;1003;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 name="Google Shape;1005;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6" name="Google Shape;1006;p40"/>
          <p:cNvGrpSpPr/>
          <p:nvPr/>
        </p:nvGrpSpPr>
        <p:grpSpPr>
          <a:xfrm>
            <a:off x="5168588" y="3537832"/>
            <a:ext cx="376949" cy="360472"/>
            <a:chOff x="5045500" y="842250"/>
            <a:chExt cx="503875" cy="481850"/>
          </a:xfrm>
        </p:grpSpPr>
        <p:sp>
          <p:nvSpPr>
            <p:cNvPr id="1007" name="Google Shape;1007;p4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 name="Google Shape;1008;p4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pSp>
        <p:nvGrpSpPr>
          <p:cNvPr id="1013" name="Google Shape;1013;p41"/>
          <p:cNvGrpSpPr/>
          <p:nvPr/>
        </p:nvGrpSpPr>
        <p:grpSpPr>
          <a:xfrm>
            <a:off x="820803" y="1401583"/>
            <a:ext cx="4645554" cy="3054793"/>
            <a:chOff x="235800" y="830650"/>
            <a:chExt cx="6978450" cy="4588844"/>
          </a:xfrm>
        </p:grpSpPr>
        <p:sp>
          <p:nvSpPr>
            <p:cNvPr id="1014" name="Google Shape;1014;p4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41"/>
          <p:cNvSpPr/>
          <p:nvPr/>
        </p:nvSpPr>
        <p:spPr>
          <a:xfrm>
            <a:off x="1332084" y="1738622"/>
            <a:ext cx="192600" cy="19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3356879" y="3190134"/>
            <a:ext cx="192600" cy="19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txBox="1">
            <a:spLocks noGrp="1"/>
          </p:cNvSpPr>
          <p:nvPr>
            <p:ph type="subTitle" idx="4294967295"/>
          </p:nvPr>
        </p:nvSpPr>
        <p:spPr>
          <a:xfrm>
            <a:off x="6020932" y="1871700"/>
            <a:ext cx="22989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1023" name="Google Shape;1023;p41"/>
          <p:cNvSpPr txBox="1">
            <a:spLocks noGrp="1"/>
          </p:cNvSpPr>
          <p:nvPr>
            <p:ph type="subTitle" idx="4294967295"/>
          </p:nvPr>
        </p:nvSpPr>
        <p:spPr>
          <a:xfrm>
            <a:off x="6020932" y="2238984"/>
            <a:ext cx="22989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a:t>
            </a:r>
            <a:endParaRPr/>
          </a:p>
        </p:txBody>
      </p:sp>
      <p:sp>
        <p:nvSpPr>
          <p:cNvPr id="1024" name="Google Shape;1024;p41"/>
          <p:cNvSpPr txBox="1">
            <a:spLocks noGrp="1"/>
          </p:cNvSpPr>
          <p:nvPr>
            <p:ph type="title" idx="4294967295"/>
          </p:nvPr>
        </p:nvSpPr>
        <p:spPr>
          <a:xfrm>
            <a:off x="6347331" y="1338600"/>
            <a:ext cx="19725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3,000</a:t>
            </a:r>
            <a:endParaRPr sz="3200"/>
          </a:p>
        </p:txBody>
      </p:sp>
      <p:sp>
        <p:nvSpPr>
          <p:cNvPr id="1025" name="Google Shape;1025;p41"/>
          <p:cNvSpPr/>
          <p:nvPr/>
        </p:nvSpPr>
        <p:spPr>
          <a:xfrm>
            <a:off x="6123647" y="1456962"/>
            <a:ext cx="183300" cy="18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txBox="1">
            <a:spLocks noGrp="1"/>
          </p:cNvSpPr>
          <p:nvPr>
            <p:ph type="subTitle" idx="4294967295"/>
          </p:nvPr>
        </p:nvSpPr>
        <p:spPr>
          <a:xfrm>
            <a:off x="6020932" y="3574742"/>
            <a:ext cx="22989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NEPTUNE</a:t>
            </a:r>
            <a:endParaRPr sz="2200" b="1">
              <a:solidFill>
                <a:schemeClr val="dk2"/>
              </a:solidFill>
              <a:latin typeface="Orbitron"/>
              <a:ea typeface="Orbitron"/>
              <a:cs typeface="Orbitron"/>
              <a:sym typeface="Orbitron"/>
            </a:endParaRPr>
          </a:p>
        </p:txBody>
      </p:sp>
      <p:sp>
        <p:nvSpPr>
          <p:cNvPr id="1027" name="Google Shape;1027;p41"/>
          <p:cNvSpPr txBox="1">
            <a:spLocks noGrp="1"/>
          </p:cNvSpPr>
          <p:nvPr>
            <p:ph type="subTitle" idx="4294967295"/>
          </p:nvPr>
        </p:nvSpPr>
        <p:spPr>
          <a:xfrm>
            <a:off x="6020932" y="3942027"/>
            <a:ext cx="22989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sp>
        <p:nvSpPr>
          <p:cNvPr id="1028" name="Google Shape;1028;p41"/>
          <p:cNvSpPr txBox="1">
            <a:spLocks noGrp="1"/>
          </p:cNvSpPr>
          <p:nvPr>
            <p:ph type="title" idx="4294967295"/>
          </p:nvPr>
        </p:nvSpPr>
        <p:spPr>
          <a:xfrm>
            <a:off x="6347331" y="3041650"/>
            <a:ext cx="19725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5,600</a:t>
            </a:r>
            <a:endParaRPr sz="3200"/>
          </a:p>
        </p:txBody>
      </p:sp>
      <p:sp>
        <p:nvSpPr>
          <p:cNvPr id="1029" name="Google Shape;1029;p41"/>
          <p:cNvSpPr/>
          <p:nvPr/>
        </p:nvSpPr>
        <p:spPr>
          <a:xfrm>
            <a:off x="6123647" y="316000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APPLICATION AREA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1036" name="Google Shape;1036;p42"/>
          <p:cNvSpPr txBox="1"/>
          <p:nvPr/>
        </p:nvSpPr>
        <p:spPr>
          <a:xfrm>
            <a:off x="5040400" y="3921200"/>
            <a:ext cx="3280500" cy="5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Follow the link in the graph to modify its data and then paste the new one here.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a:solidFill>
                <a:schemeClr val="lt1"/>
              </a:solidFill>
              <a:latin typeface="Roboto"/>
              <a:ea typeface="Roboto"/>
              <a:cs typeface="Roboto"/>
              <a:sym typeface="Roboto"/>
            </a:endParaRPr>
          </a:p>
        </p:txBody>
      </p:sp>
      <p:sp>
        <p:nvSpPr>
          <p:cNvPr id="1037" name="Google Shape;1037;p42"/>
          <p:cNvSpPr txBox="1">
            <a:spLocks noGrp="1"/>
          </p:cNvSpPr>
          <p:nvPr>
            <p:ph type="subTitle" idx="4294967295"/>
          </p:nvPr>
        </p:nvSpPr>
        <p:spPr>
          <a:xfrm>
            <a:off x="820911" y="1947892"/>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1038" name="Google Shape;1038;p42"/>
          <p:cNvSpPr txBox="1">
            <a:spLocks noGrp="1"/>
          </p:cNvSpPr>
          <p:nvPr>
            <p:ph type="subTitle" idx="4294967295"/>
          </p:nvPr>
        </p:nvSpPr>
        <p:spPr>
          <a:xfrm>
            <a:off x="820911" y="2315178"/>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1039" name="Google Shape;1039;p42"/>
          <p:cNvSpPr txBox="1">
            <a:spLocks noGrp="1"/>
          </p:cNvSpPr>
          <p:nvPr>
            <p:ph type="title" idx="4294967295"/>
          </p:nvPr>
        </p:nvSpPr>
        <p:spPr>
          <a:xfrm>
            <a:off x="1147311" y="1414812"/>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380</a:t>
            </a:r>
            <a:endParaRPr sz="3200"/>
          </a:p>
        </p:txBody>
      </p:sp>
      <p:sp>
        <p:nvSpPr>
          <p:cNvPr id="1040" name="Google Shape;1040;p42"/>
          <p:cNvSpPr/>
          <p:nvPr/>
        </p:nvSpPr>
        <p:spPr>
          <a:xfrm>
            <a:off x="923611" y="1533162"/>
            <a:ext cx="183300" cy="18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2"/>
          <p:cNvSpPr txBox="1">
            <a:spLocks noGrp="1"/>
          </p:cNvSpPr>
          <p:nvPr>
            <p:ph type="subTitle" idx="4294967295"/>
          </p:nvPr>
        </p:nvSpPr>
        <p:spPr>
          <a:xfrm>
            <a:off x="820911" y="3650940"/>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1042" name="Google Shape;1042;p42"/>
          <p:cNvSpPr txBox="1">
            <a:spLocks noGrp="1"/>
          </p:cNvSpPr>
          <p:nvPr>
            <p:ph type="subTitle" idx="4294967295"/>
          </p:nvPr>
        </p:nvSpPr>
        <p:spPr>
          <a:xfrm>
            <a:off x="820911" y="4018226"/>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cold place</a:t>
            </a:r>
            <a:endParaRPr/>
          </a:p>
        </p:txBody>
      </p:sp>
      <p:sp>
        <p:nvSpPr>
          <p:cNvPr id="1043" name="Google Shape;1043;p42"/>
          <p:cNvSpPr txBox="1">
            <a:spLocks noGrp="1"/>
          </p:cNvSpPr>
          <p:nvPr>
            <p:ph type="title" idx="4294967295"/>
          </p:nvPr>
        </p:nvSpPr>
        <p:spPr>
          <a:xfrm>
            <a:off x="1147311" y="3117859"/>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120</a:t>
            </a:r>
            <a:endParaRPr sz="3200"/>
          </a:p>
        </p:txBody>
      </p:sp>
      <p:sp>
        <p:nvSpPr>
          <p:cNvPr id="1044" name="Google Shape;1044;p42"/>
          <p:cNvSpPr/>
          <p:nvPr/>
        </p:nvSpPr>
        <p:spPr>
          <a:xfrm>
            <a:off x="923611" y="323620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2"/>
          <p:cNvSpPr txBox="1">
            <a:spLocks noGrp="1"/>
          </p:cNvSpPr>
          <p:nvPr>
            <p:ph type="subTitle" idx="4294967295"/>
          </p:nvPr>
        </p:nvSpPr>
        <p:spPr>
          <a:xfrm>
            <a:off x="2930649" y="1947905"/>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JUPITER</a:t>
            </a:r>
            <a:endParaRPr sz="2200" b="1">
              <a:solidFill>
                <a:schemeClr val="dk2"/>
              </a:solidFill>
              <a:latin typeface="Orbitron"/>
              <a:ea typeface="Orbitron"/>
              <a:cs typeface="Orbitron"/>
              <a:sym typeface="Orbitron"/>
            </a:endParaRPr>
          </a:p>
        </p:txBody>
      </p:sp>
      <p:sp>
        <p:nvSpPr>
          <p:cNvPr id="1046" name="Google Shape;1046;p42"/>
          <p:cNvSpPr txBox="1">
            <a:spLocks noGrp="1"/>
          </p:cNvSpPr>
          <p:nvPr>
            <p:ph type="subTitle" idx="4294967295"/>
          </p:nvPr>
        </p:nvSpPr>
        <p:spPr>
          <a:xfrm>
            <a:off x="2930649" y="2315190"/>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1047" name="Google Shape;1047;p42"/>
          <p:cNvSpPr txBox="1">
            <a:spLocks noGrp="1"/>
          </p:cNvSpPr>
          <p:nvPr>
            <p:ph type="title" idx="4294967295"/>
          </p:nvPr>
        </p:nvSpPr>
        <p:spPr>
          <a:xfrm>
            <a:off x="3257049" y="1414812"/>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290</a:t>
            </a:r>
            <a:endParaRPr sz="3200"/>
          </a:p>
        </p:txBody>
      </p:sp>
      <p:sp>
        <p:nvSpPr>
          <p:cNvPr id="1048" name="Google Shape;1048;p42"/>
          <p:cNvSpPr/>
          <p:nvPr/>
        </p:nvSpPr>
        <p:spPr>
          <a:xfrm>
            <a:off x="3033349" y="1533162"/>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2"/>
          <p:cNvSpPr txBox="1">
            <a:spLocks noGrp="1"/>
          </p:cNvSpPr>
          <p:nvPr>
            <p:ph type="subTitle" idx="4294967295"/>
          </p:nvPr>
        </p:nvSpPr>
        <p:spPr>
          <a:xfrm>
            <a:off x="2930649" y="3650952"/>
            <a:ext cx="1737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2"/>
                </a:solidFill>
                <a:latin typeface="Orbitron"/>
                <a:ea typeface="Orbitron"/>
                <a:cs typeface="Orbitron"/>
                <a:sym typeface="Orbitron"/>
              </a:rPr>
              <a:t>EARTH</a:t>
            </a:r>
            <a:endParaRPr sz="2200" b="1">
              <a:solidFill>
                <a:schemeClr val="dk2"/>
              </a:solidFill>
              <a:latin typeface="Orbitron"/>
              <a:ea typeface="Orbitron"/>
              <a:cs typeface="Orbitron"/>
              <a:sym typeface="Orbitron"/>
            </a:endParaRPr>
          </a:p>
        </p:txBody>
      </p:sp>
      <p:sp>
        <p:nvSpPr>
          <p:cNvPr id="1050" name="Google Shape;1050;p42"/>
          <p:cNvSpPr txBox="1">
            <a:spLocks noGrp="1"/>
          </p:cNvSpPr>
          <p:nvPr>
            <p:ph type="subTitle" idx="4294967295"/>
          </p:nvPr>
        </p:nvSpPr>
        <p:spPr>
          <a:xfrm>
            <a:off x="2930649" y="4018238"/>
            <a:ext cx="17373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where we all live together</a:t>
            </a:r>
            <a:endParaRPr/>
          </a:p>
        </p:txBody>
      </p:sp>
      <p:sp>
        <p:nvSpPr>
          <p:cNvPr id="1051" name="Google Shape;1051;p42"/>
          <p:cNvSpPr txBox="1">
            <a:spLocks noGrp="1"/>
          </p:cNvSpPr>
          <p:nvPr>
            <p:ph type="title" idx="4294967295"/>
          </p:nvPr>
        </p:nvSpPr>
        <p:spPr>
          <a:xfrm>
            <a:off x="3257049" y="3117859"/>
            <a:ext cx="14109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160</a:t>
            </a:r>
            <a:endParaRPr sz="3200"/>
          </a:p>
        </p:txBody>
      </p:sp>
      <p:sp>
        <p:nvSpPr>
          <p:cNvPr id="1052" name="Google Shape;1052;p42"/>
          <p:cNvSpPr/>
          <p:nvPr/>
        </p:nvSpPr>
        <p:spPr>
          <a:xfrm>
            <a:off x="3033349" y="3236209"/>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42">
            <a:hlinkClick r:id="rId4"/>
          </p:cNvPr>
          <p:cNvPicPr preferRelativeResize="0"/>
          <p:nvPr/>
        </p:nvPicPr>
        <p:blipFill>
          <a:blip r:embed="rId5">
            <a:alphaModFix/>
          </a:blip>
          <a:stretch>
            <a:fillRect/>
          </a:stretch>
        </p:blipFill>
        <p:spPr>
          <a:xfrm>
            <a:off x="5040301" y="1401576"/>
            <a:ext cx="3280499" cy="2308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3"/>
          <p:cNvSpPr txBox="1">
            <a:spLocks noGrp="1"/>
          </p:cNvSpPr>
          <p:nvPr>
            <p:ph type="title"/>
          </p:nvPr>
        </p:nvSpPr>
        <p:spPr>
          <a:xfrm>
            <a:off x="775850"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059" name="Google Shape;1059;p43"/>
          <p:cNvSpPr txBox="1">
            <a:spLocks noGrp="1"/>
          </p:cNvSpPr>
          <p:nvPr>
            <p:ph type="title" idx="2"/>
          </p:nvPr>
        </p:nvSpPr>
        <p:spPr>
          <a:xfrm>
            <a:off x="6074050"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65%</a:t>
            </a:r>
            <a:endParaRPr/>
          </a:p>
        </p:txBody>
      </p:sp>
      <p:sp>
        <p:nvSpPr>
          <p:cNvPr id="1060" name="Google Shape;1060;p43"/>
          <p:cNvSpPr txBox="1">
            <a:spLocks noGrp="1"/>
          </p:cNvSpPr>
          <p:nvPr>
            <p:ph type="title" idx="3"/>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 RESULTS</a:t>
            </a:r>
            <a:endParaRPr/>
          </a:p>
        </p:txBody>
      </p:sp>
      <p:sp>
        <p:nvSpPr>
          <p:cNvPr id="1061" name="Google Shape;1061;p43"/>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62" name="Google Shape;1062;p43"/>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063" name="Google Shape;1063;p43"/>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64" name="Google Shape;1064;p43"/>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065" name="Google Shape;1065;p43"/>
          <p:cNvSpPr txBox="1">
            <a:spLocks noGrp="1"/>
          </p:cNvSpPr>
          <p:nvPr>
            <p:ph type="title" idx="7"/>
          </p:nvPr>
        </p:nvSpPr>
        <p:spPr>
          <a:xfrm>
            <a:off x="3424975" y="1434420"/>
            <a:ext cx="22941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066" name="Google Shape;1066;p43"/>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67" name="Google Shape;1067;p43"/>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grpSp>
        <p:nvGrpSpPr>
          <p:cNvPr id="1068" name="Google Shape;1068;p43"/>
          <p:cNvGrpSpPr/>
          <p:nvPr/>
        </p:nvGrpSpPr>
        <p:grpSpPr>
          <a:xfrm>
            <a:off x="1346439" y="2096237"/>
            <a:ext cx="1152920" cy="1152914"/>
            <a:chOff x="-318675" y="2011048"/>
            <a:chExt cx="1121409" cy="1121402"/>
          </a:xfrm>
        </p:grpSpPr>
        <p:sp>
          <p:nvSpPr>
            <p:cNvPr id="1069" name="Google Shape;1069;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flipH="1">
              <a:off x="-318675" y="2011050"/>
              <a:ext cx="1121400" cy="1121400"/>
            </a:xfrm>
            <a:prstGeom prst="blockArc">
              <a:avLst>
                <a:gd name="adj1" fmla="val 10800000"/>
                <a:gd name="adj2" fmla="val 16200918"/>
                <a:gd name="adj3" fmla="val 24960"/>
              </a:avLst>
            </a:pr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3"/>
          <p:cNvGrpSpPr/>
          <p:nvPr/>
        </p:nvGrpSpPr>
        <p:grpSpPr>
          <a:xfrm>
            <a:off x="3995565" y="2096237"/>
            <a:ext cx="1152920" cy="1152914"/>
            <a:chOff x="-318675" y="2011048"/>
            <a:chExt cx="1121409" cy="1121402"/>
          </a:xfrm>
        </p:grpSpPr>
        <p:sp>
          <p:nvSpPr>
            <p:cNvPr id="1072" name="Google Shape;1072;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flipH="1">
              <a:off x="-318675" y="2011050"/>
              <a:ext cx="1121400" cy="1121400"/>
            </a:xfrm>
            <a:prstGeom prst="blockArc">
              <a:avLst>
                <a:gd name="adj1" fmla="val 5400789"/>
                <a:gd name="adj2" fmla="val 16200918"/>
                <a:gd name="adj3" fmla="val 24960"/>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3"/>
          <p:cNvGrpSpPr/>
          <p:nvPr/>
        </p:nvGrpSpPr>
        <p:grpSpPr>
          <a:xfrm>
            <a:off x="6644640" y="2096237"/>
            <a:ext cx="1152920" cy="1152914"/>
            <a:chOff x="-318675" y="2011048"/>
            <a:chExt cx="1121409" cy="1121402"/>
          </a:xfrm>
        </p:grpSpPr>
        <p:sp>
          <p:nvSpPr>
            <p:cNvPr id="1075" name="Google Shape;1075;p43"/>
            <p:cNvSpPr/>
            <p:nvPr/>
          </p:nvSpPr>
          <p:spPr>
            <a:xfrm flipH="1">
              <a:off x="-318666" y="2011048"/>
              <a:ext cx="1121400" cy="1121400"/>
            </a:xfrm>
            <a:prstGeom prst="donut">
              <a:avLst>
                <a:gd name="adj" fmla="val 25000"/>
              </a:avLst>
            </a:prstGeom>
            <a:solidFill>
              <a:schemeClr val="dk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flipH="1">
              <a:off x="-318675" y="2011050"/>
              <a:ext cx="1121400" cy="1121400"/>
            </a:xfrm>
            <a:prstGeom prst="blockArc">
              <a:avLst>
                <a:gd name="adj1" fmla="val 10800000"/>
                <a:gd name="adj2" fmla="val 16200918"/>
                <a:gd name="adj3" fmla="val 24960"/>
              </a:avLst>
            </a:pr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4"/>
          <p:cNvSpPr txBox="1">
            <a:spLocks noGrp="1"/>
          </p:cNvSpPr>
          <p:nvPr>
            <p:ph type="title"/>
          </p:nvPr>
        </p:nvSpPr>
        <p:spPr>
          <a:xfrm>
            <a:off x="822000" y="1658157"/>
            <a:ext cx="74997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489,300</a:t>
            </a:r>
            <a:endParaRPr/>
          </a:p>
        </p:txBody>
      </p:sp>
      <p:sp>
        <p:nvSpPr>
          <p:cNvPr id="1082" name="Google Shape;1082;p44"/>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45"/>
          <p:cNvSpPr txBox="1">
            <a:spLocks noGrp="1"/>
          </p:cNvSpPr>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with several rings</a:t>
            </a:r>
            <a:endParaRPr/>
          </a:p>
        </p:txBody>
      </p:sp>
      <p:sp>
        <p:nvSpPr>
          <p:cNvPr id="1088" name="Google Shape;1088;p45"/>
          <p:cNvSpPr txBox="1">
            <a:spLocks noGrp="1"/>
          </p:cNvSpPr>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89" name="Google Shape;1089;p45"/>
          <p:cNvSpPr txBox="1">
            <a:spLocks noGrp="1"/>
          </p:cNvSpPr>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90" name="Google Shape;1090;p45"/>
          <p:cNvSpPr txBox="1">
            <a:spLocks noGrp="1"/>
          </p:cNvSpPr>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091" name="Google Shape;1091;p45"/>
          <p:cNvSpPr txBox="1">
            <a:spLocks noGrp="1"/>
          </p:cNvSpPr>
          <p:nvPr>
            <p:ph type="subTitle" idx="5"/>
          </p:nvPr>
        </p:nvSpPr>
        <p:spPr>
          <a:xfrm>
            <a:off x="6187925"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92" name="Google Shape;1092;p45"/>
          <p:cNvSpPr txBox="1">
            <a:spLocks noGrp="1"/>
          </p:cNvSpPr>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093" name="Google Shape;1093;p45"/>
          <p:cNvSpPr txBox="1">
            <a:spLocks noGrp="1"/>
          </p:cNvSpPr>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94" name="Google Shape;1094;p45"/>
          <p:cNvSpPr txBox="1">
            <a:spLocks noGrp="1"/>
          </p:cNvSpPr>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95" name="Google Shape;1095;p45"/>
          <p:cNvSpPr txBox="1">
            <a:spLocks noGrp="1"/>
          </p:cNvSpPr>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096" name="Google Shape;1096;p45"/>
          <p:cNvSpPr txBox="1">
            <a:spLocks noGrp="1"/>
          </p:cNvSpPr>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097" name="Google Shape;1097;p45"/>
          <p:cNvSpPr txBox="1">
            <a:spLocks noGrp="1"/>
          </p:cNvSpPr>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098" name="Google Shape;1098;p45"/>
          <p:cNvSpPr txBox="1">
            <a:spLocks noGrp="1"/>
          </p:cNvSpPr>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1099" name="Google Shape;1099;p45"/>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100" name="Google Shape;1100;p45"/>
          <p:cNvSpPr txBox="1">
            <a:spLocks noGrp="1"/>
          </p:cNvSpPr>
          <p:nvPr>
            <p:ph type="title" idx="16"/>
          </p:nvPr>
        </p:nvSpPr>
        <p:spPr>
          <a:xfrm>
            <a:off x="1477675"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01" name="Google Shape;1101;p45"/>
          <p:cNvSpPr txBox="1">
            <a:spLocks noGrp="1"/>
          </p:cNvSpPr>
          <p:nvPr>
            <p:ph type="title" idx="17"/>
          </p:nvPr>
        </p:nvSpPr>
        <p:spPr>
          <a:xfrm>
            <a:off x="4129043"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02" name="Google Shape;1102;p45"/>
          <p:cNvSpPr txBox="1">
            <a:spLocks noGrp="1"/>
          </p:cNvSpPr>
          <p:nvPr>
            <p:ph type="title" idx="18"/>
          </p:nvPr>
        </p:nvSpPr>
        <p:spPr>
          <a:xfrm>
            <a:off x="1477675"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03" name="Google Shape;1103;p45"/>
          <p:cNvSpPr txBox="1">
            <a:spLocks noGrp="1"/>
          </p:cNvSpPr>
          <p:nvPr>
            <p:ph type="title" idx="19"/>
          </p:nvPr>
        </p:nvSpPr>
        <p:spPr>
          <a:xfrm>
            <a:off x="4129043"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04" name="Google Shape;1104;p45"/>
          <p:cNvSpPr txBox="1">
            <a:spLocks noGrp="1"/>
          </p:cNvSpPr>
          <p:nvPr>
            <p:ph type="title" idx="20"/>
          </p:nvPr>
        </p:nvSpPr>
        <p:spPr>
          <a:xfrm>
            <a:off x="6780425" y="1278011"/>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05" name="Google Shape;1105;p45"/>
          <p:cNvSpPr txBox="1">
            <a:spLocks noGrp="1"/>
          </p:cNvSpPr>
          <p:nvPr>
            <p:ph type="title" idx="21"/>
          </p:nvPr>
        </p:nvSpPr>
        <p:spPr>
          <a:xfrm>
            <a:off x="6780425" y="3002952"/>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6"/>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4"/>
        <p:cNvGrpSpPr/>
        <p:nvPr/>
      </p:nvGrpSpPr>
      <p:grpSpPr>
        <a:xfrm>
          <a:off x="0" y="0"/>
          <a:ext cx="0" cy="0"/>
          <a:chOff x="0" y="0"/>
          <a:chExt cx="0" cy="0"/>
        </a:xfrm>
      </p:grpSpPr>
      <p:sp>
        <p:nvSpPr>
          <p:cNvPr id="1115" name="Google Shape;1115;p47"/>
          <p:cNvSpPr/>
          <p:nvPr/>
        </p:nvSpPr>
        <p:spPr>
          <a:xfrm>
            <a:off x="0" y="429080"/>
            <a:ext cx="6206400" cy="101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txBox="1">
            <a:spLocks noGrp="1"/>
          </p:cNvSpPr>
          <p:nvPr>
            <p:ph type="title"/>
          </p:nvPr>
        </p:nvSpPr>
        <p:spPr>
          <a:xfrm>
            <a:off x="720000" y="387600"/>
            <a:ext cx="5781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grpSp>
        <p:nvGrpSpPr>
          <p:cNvPr id="1117" name="Google Shape;1117;p47"/>
          <p:cNvGrpSpPr/>
          <p:nvPr/>
        </p:nvGrpSpPr>
        <p:grpSpPr>
          <a:xfrm>
            <a:off x="7667993" y="3122764"/>
            <a:ext cx="3128310" cy="3388330"/>
            <a:chOff x="7667993" y="3122764"/>
            <a:chExt cx="3128310" cy="3388330"/>
          </a:xfrm>
        </p:grpSpPr>
        <p:sp>
          <p:nvSpPr>
            <p:cNvPr id="1118" name="Google Shape;1118;p47"/>
            <p:cNvSpPr/>
            <p:nvPr/>
          </p:nvSpPr>
          <p:spPr>
            <a:xfrm rot="-5400000" flipH="1">
              <a:off x="7145125" y="364563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47"/>
            <p:cNvGrpSpPr/>
            <p:nvPr/>
          </p:nvGrpSpPr>
          <p:grpSpPr>
            <a:xfrm rot="10800000">
              <a:off x="8421626" y="4008544"/>
              <a:ext cx="2374678" cy="2502550"/>
              <a:chOff x="2011428" y="602777"/>
              <a:chExt cx="774292" cy="815987"/>
            </a:xfrm>
          </p:grpSpPr>
          <p:sp>
            <p:nvSpPr>
              <p:cNvPr id="1120" name="Google Shape;1120;p4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7"/>
          <p:cNvGrpSpPr/>
          <p:nvPr/>
        </p:nvGrpSpPr>
        <p:grpSpPr>
          <a:xfrm>
            <a:off x="-1140837" y="-1836406"/>
            <a:ext cx="4639853" cy="3002612"/>
            <a:chOff x="-1140837" y="-1836406"/>
            <a:chExt cx="4639853" cy="3002612"/>
          </a:xfrm>
        </p:grpSpPr>
        <p:sp>
          <p:nvSpPr>
            <p:cNvPr id="1127" name="Google Shape;1127;p47"/>
            <p:cNvSpPr/>
            <p:nvPr/>
          </p:nvSpPr>
          <p:spPr>
            <a:xfrm>
              <a:off x="-1140837" y="-341056"/>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7"/>
            <p:cNvGrpSpPr/>
            <p:nvPr/>
          </p:nvGrpSpPr>
          <p:grpSpPr>
            <a:xfrm rot="5400000">
              <a:off x="662742" y="-2296784"/>
              <a:ext cx="2375896" cy="3296652"/>
              <a:chOff x="2132995" y="960308"/>
              <a:chExt cx="496177" cy="688438"/>
            </a:xfrm>
          </p:grpSpPr>
          <p:sp>
            <p:nvSpPr>
              <p:cNvPr id="1129" name="Google Shape;1129;p4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48"/>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REINFORCES THE CONCEPT</a:t>
            </a:r>
            <a:endParaRPr/>
          </a:p>
        </p:txBody>
      </p:sp>
      <p:sp>
        <p:nvSpPr>
          <p:cNvPr id="1139" name="Google Shape;1139;p48"/>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that</a:t>
            </a:r>
            <a:endParaRPr/>
          </a:p>
        </p:txBody>
      </p:sp>
      <p:sp>
        <p:nvSpPr>
          <p:cNvPr id="1140" name="Google Shape;1140;p48"/>
          <p:cNvSpPr/>
          <p:nvPr/>
        </p:nvSpPr>
        <p:spPr>
          <a:xfrm>
            <a:off x="4916119" y="915125"/>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48"/>
          <p:cNvPicPr preferRelativeResize="0"/>
          <p:nvPr/>
        </p:nvPicPr>
        <p:blipFill rotWithShape="1">
          <a:blip r:embed="rId3">
            <a:alphaModFix/>
          </a:blip>
          <a:srcRect l="16759" r="16759"/>
          <a:stretch/>
        </p:blipFill>
        <p:spPr>
          <a:xfrm>
            <a:off x="5043833" y="1043662"/>
            <a:ext cx="3016074" cy="3014426"/>
          </a:xfrm>
          <a:prstGeom prst="rect">
            <a:avLst/>
          </a:prstGeom>
          <a:noFill/>
          <a:ln>
            <a:noFill/>
          </a:ln>
        </p:spPr>
      </p:pic>
      <p:grpSp>
        <p:nvGrpSpPr>
          <p:cNvPr id="1142" name="Google Shape;1142;p48"/>
          <p:cNvGrpSpPr/>
          <p:nvPr/>
        </p:nvGrpSpPr>
        <p:grpSpPr>
          <a:xfrm>
            <a:off x="4905097" y="4262691"/>
            <a:ext cx="3293462" cy="92817"/>
            <a:chOff x="819025" y="3822075"/>
            <a:chExt cx="891450" cy="25125"/>
          </a:xfrm>
        </p:grpSpPr>
        <p:sp>
          <p:nvSpPr>
            <p:cNvPr id="1143" name="Google Shape;1143;p48"/>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841" name="Google Shape;841;p31"/>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800"/>
              </a:spcBef>
              <a:spcAft>
                <a:spcPts val="0"/>
              </a:spcAft>
              <a:buSzPts val="1200"/>
              <a:buAutoNum type="arabicPeriod"/>
            </a:pPr>
            <a:r>
              <a:rPr lang="en"/>
              <a:t>A slide structure based on a thesis defense,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To view this template in PowerPoint with the correct fonts, download and install on your computer the </a:t>
            </a:r>
            <a:r>
              <a:rPr lang="en" b="1">
                <a:solidFill>
                  <a:schemeClr val="hlink"/>
                </a:solidFill>
                <a:uFill>
                  <a:noFill/>
                </a:uFill>
                <a:hlinkClick r:id="rId6" action="ppaction://hlinksldjump"/>
              </a:rPr>
              <a:t>fonts that we have used</a:t>
            </a:r>
            <a:r>
              <a:rPr lang="en"/>
              <a:t>. You can learn how to download and install fonts </a:t>
            </a:r>
            <a:r>
              <a:rPr lang="en" b="1">
                <a:uFill>
                  <a:noFill/>
                </a:uFill>
                <a:hlinkClick r:id="rId7"/>
              </a:rPr>
              <a:t>here</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t>.</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9"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10"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hlink"/>
                </a:solidFill>
                <a:uFill>
                  <a:noFill/>
                </a:uFill>
                <a:hlinkClick r:id="rId11" action="ppaction://hlinksldjump"/>
              </a:rPr>
              <a:t>Instructions for use</a:t>
            </a:r>
            <a:r>
              <a:rPr lang="en"/>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SzPts val="1200"/>
              <a:buChar char="●"/>
            </a:pPr>
            <a:r>
              <a:rPr lang="en"/>
              <a:t>The </a:t>
            </a:r>
            <a:r>
              <a:rPr lang="en" b="1">
                <a:solidFill>
                  <a:schemeClr val="hlink"/>
                </a:solidFill>
                <a:uFill>
                  <a:noFill/>
                </a:uFill>
                <a:hlinkClick r:id="rId6" action="ppaction://hlinksldjump"/>
              </a:rPr>
              <a:t>fonts and colors</a:t>
            </a:r>
            <a:r>
              <a:rPr lang="en"/>
              <a:t> used in the template.</a:t>
            </a:r>
            <a:endParaRPr/>
          </a:p>
          <a:p>
            <a:pPr marL="914400" lvl="0" indent="-304800" algn="l" rtl="0">
              <a:spcBef>
                <a:spcPts val="0"/>
              </a:spcBef>
              <a:spcAft>
                <a:spcPts val="0"/>
              </a:spcAft>
              <a:buSzPts val="1200"/>
              <a:buChar char="●"/>
            </a:pPr>
            <a:r>
              <a:rPr lang="en"/>
              <a:t>A </a:t>
            </a:r>
            <a:r>
              <a:rPr lang="en" b="1">
                <a:solidFill>
                  <a:schemeClr val="hlink"/>
                </a:solidFill>
                <a:uFill>
                  <a:noFill/>
                </a:uFill>
                <a:hlinkClick r:id="rId12" action="ppaction://hlinksldjump"/>
              </a:rPr>
              <a:t>selection of illustrations</a:t>
            </a:r>
            <a:r>
              <a:rPr lang="en"/>
              <a:t>. You can also customize and animate them as you wish with the online editor. Visit </a:t>
            </a:r>
            <a:r>
              <a:rPr lang="en" b="1">
                <a:uFill>
                  <a:noFill/>
                </a:uFill>
                <a:hlinkClick r:id="rId13"/>
              </a:rPr>
              <a:t>Storyset</a:t>
            </a:r>
            <a:r>
              <a:rPr lang="en"/>
              <a:t> to find more. </a:t>
            </a:r>
            <a:endParaRPr/>
          </a:p>
          <a:p>
            <a:pPr marL="914400" lvl="0" indent="-304800" algn="l" rtl="0">
              <a:spcBef>
                <a:spcPts val="0"/>
              </a:spcBef>
              <a:spcAft>
                <a:spcPts val="0"/>
              </a:spcAft>
              <a:buSzPts val="1200"/>
              <a:buChar char="●"/>
            </a:pPr>
            <a:r>
              <a:rPr lang="en"/>
              <a:t>More </a:t>
            </a:r>
            <a:r>
              <a:rPr lang="en" b="1">
                <a:solidFill>
                  <a:schemeClr val="hlink"/>
                </a:solidFill>
                <a:uFill>
                  <a:noFill/>
                </a:uFill>
                <a:hlinkClick r:id="rId14" action="ppaction://hlinksldjump"/>
              </a:rPr>
              <a:t>infographic resources</a:t>
            </a:r>
            <a:r>
              <a:rPr lang="en"/>
              <a:t>, whose size and color can be edited. </a:t>
            </a:r>
            <a:endParaRPr/>
          </a:p>
          <a:p>
            <a:pPr marL="914400" lvl="0" indent="-304800" algn="l" rtl="0">
              <a:spcBef>
                <a:spcPts val="0"/>
              </a:spcBef>
              <a:spcAft>
                <a:spcPts val="0"/>
              </a:spcAft>
              <a:buSzPts val="1200"/>
              <a:buChar char="●"/>
            </a:pPr>
            <a:r>
              <a:rPr lang="en"/>
              <a:t>Sets of </a:t>
            </a:r>
            <a:r>
              <a:rPr lang="en" b="1">
                <a:solidFill>
                  <a:schemeClr val="hlink"/>
                </a:solidFill>
                <a:uFill>
                  <a:noFill/>
                </a:uFill>
                <a:hlinkClick r:id="" action="ppaction://noaction"/>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8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49"/>
          <p:cNvSpPr/>
          <p:nvPr/>
        </p:nvSpPr>
        <p:spPr>
          <a:xfrm>
            <a:off x="4826961" y="3314757"/>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4826961"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820811" y="1736241"/>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820811" y="3314757"/>
            <a:ext cx="807300" cy="807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RESEARCH STEPS</a:t>
            </a:r>
            <a:endParaRPr/>
          </a:p>
        </p:txBody>
      </p:sp>
      <p:sp>
        <p:nvSpPr>
          <p:cNvPr id="1159" name="Google Shape;1159;p49"/>
          <p:cNvSpPr txBox="1">
            <a:spLocks noGrp="1"/>
          </p:cNvSpPr>
          <p:nvPr>
            <p:ph type="subTitle" idx="5"/>
          </p:nvPr>
        </p:nvSpPr>
        <p:spPr>
          <a:xfrm>
            <a:off x="5741400" y="1726841"/>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60" name="Google Shape;1160;p49"/>
          <p:cNvSpPr txBox="1">
            <a:spLocks noGrp="1"/>
          </p:cNvSpPr>
          <p:nvPr>
            <p:ph type="subTitle" idx="6"/>
          </p:nvPr>
        </p:nvSpPr>
        <p:spPr>
          <a:xfrm>
            <a:off x="5741400" y="2107319"/>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t>
            </a:r>
            <a:endParaRPr/>
          </a:p>
        </p:txBody>
      </p:sp>
      <p:sp>
        <p:nvSpPr>
          <p:cNvPr id="1161" name="Google Shape;1161;p49"/>
          <p:cNvSpPr txBox="1">
            <a:spLocks noGrp="1"/>
          </p:cNvSpPr>
          <p:nvPr>
            <p:ph type="subTitle" idx="7"/>
          </p:nvPr>
        </p:nvSpPr>
        <p:spPr>
          <a:xfrm>
            <a:off x="5741400" y="3305362"/>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162" name="Google Shape;1162;p49"/>
          <p:cNvSpPr txBox="1">
            <a:spLocks noGrp="1"/>
          </p:cNvSpPr>
          <p:nvPr>
            <p:ph type="subTitle" idx="8"/>
          </p:nvPr>
        </p:nvSpPr>
        <p:spPr>
          <a:xfrm>
            <a:off x="5741400" y="3685840"/>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in the Solar System</a:t>
            </a:r>
            <a:endParaRPr/>
          </a:p>
        </p:txBody>
      </p:sp>
      <p:sp>
        <p:nvSpPr>
          <p:cNvPr id="1163" name="Google Shape;1163;p49"/>
          <p:cNvSpPr txBox="1">
            <a:spLocks noGrp="1"/>
          </p:cNvSpPr>
          <p:nvPr>
            <p:ph type="subTitle" idx="1"/>
          </p:nvPr>
        </p:nvSpPr>
        <p:spPr>
          <a:xfrm>
            <a:off x="1735250" y="1726841"/>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164" name="Google Shape;1164;p49"/>
          <p:cNvSpPr txBox="1">
            <a:spLocks noGrp="1"/>
          </p:cNvSpPr>
          <p:nvPr>
            <p:ph type="subTitle" idx="2"/>
          </p:nvPr>
        </p:nvSpPr>
        <p:spPr>
          <a:xfrm>
            <a:off x="1735250" y="2107319"/>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65" name="Google Shape;1165;p49"/>
          <p:cNvSpPr txBox="1">
            <a:spLocks noGrp="1"/>
          </p:cNvSpPr>
          <p:nvPr>
            <p:ph type="subTitle" idx="3"/>
          </p:nvPr>
        </p:nvSpPr>
        <p:spPr>
          <a:xfrm>
            <a:off x="1735250" y="3305362"/>
            <a:ext cx="2579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166" name="Google Shape;1166;p49"/>
          <p:cNvSpPr txBox="1">
            <a:spLocks noGrp="1"/>
          </p:cNvSpPr>
          <p:nvPr>
            <p:ph type="subTitle" idx="4"/>
          </p:nvPr>
        </p:nvSpPr>
        <p:spPr>
          <a:xfrm>
            <a:off x="1735250" y="3685840"/>
            <a:ext cx="2579400" cy="5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167" name="Google Shape;1167;p49"/>
          <p:cNvSpPr/>
          <p:nvPr/>
        </p:nvSpPr>
        <p:spPr>
          <a:xfrm>
            <a:off x="1060463" y="3534302"/>
            <a:ext cx="327995" cy="368211"/>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168" name="Google Shape;1168;p49"/>
          <p:cNvGrpSpPr/>
          <p:nvPr/>
        </p:nvGrpSpPr>
        <p:grpSpPr>
          <a:xfrm>
            <a:off x="1062641" y="1955786"/>
            <a:ext cx="323639" cy="368211"/>
            <a:chOff x="6264525" y="842250"/>
            <a:chExt cx="423500" cy="481825"/>
          </a:xfrm>
        </p:grpSpPr>
        <p:sp>
          <p:nvSpPr>
            <p:cNvPr id="1169" name="Google Shape;1169;p4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0" name="Google Shape;1170;p4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1" name="Google Shape;1171;p4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4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4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4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4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6" name="Google Shape;1176;p49"/>
          <p:cNvGrpSpPr/>
          <p:nvPr/>
        </p:nvGrpSpPr>
        <p:grpSpPr>
          <a:xfrm>
            <a:off x="5049963" y="1959244"/>
            <a:ext cx="361295" cy="361295"/>
            <a:chOff x="6239925" y="2032450"/>
            <a:chExt cx="472775" cy="472775"/>
          </a:xfrm>
        </p:grpSpPr>
        <p:sp>
          <p:nvSpPr>
            <p:cNvPr id="1177" name="Google Shape;1177;p4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8" name="Google Shape;1178;p4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9" name="Google Shape;1179;p49"/>
          <p:cNvGrpSpPr/>
          <p:nvPr/>
        </p:nvGrpSpPr>
        <p:grpSpPr>
          <a:xfrm>
            <a:off x="5044700" y="3535028"/>
            <a:ext cx="371822" cy="366759"/>
            <a:chOff x="2084100" y="4400250"/>
            <a:chExt cx="486550" cy="479925"/>
          </a:xfrm>
        </p:grpSpPr>
        <p:sp>
          <p:nvSpPr>
            <p:cNvPr id="1180" name="Google Shape;1180;p4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1" name="Google Shape;1181;p4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2" name="Google Shape;1182;p4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3" name="Google Shape;1183;p4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4" name="Google Shape;1184;p4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5" name="Google Shape;1185;p4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5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PUBLISHED RESULTS</a:t>
            </a:r>
            <a:endParaRPr/>
          </a:p>
        </p:txBody>
      </p:sp>
      <p:sp>
        <p:nvSpPr>
          <p:cNvPr id="1191" name="Google Shape;1191;p50"/>
          <p:cNvSpPr txBox="1">
            <a:spLocks noGrp="1"/>
          </p:cNvSpPr>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192" name="Google Shape;1192;p50"/>
          <p:cNvGrpSpPr/>
          <p:nvPr/>
        </p:nvGrpSpPr>
        <p:grpSpPr>
          <a:xfrm>
            <a:off x="3115863" y="1401590"/>
            <a:ext cx="2681196" cy="2266715"/>
            <a:chOff x="5090400" y="1381750"/>
            <a:chExt cx="2815200" cy="2380003"/>
          </a:xfrm>
        </p:grpSpPr>
        <p:sp>
          <p:nvSpPr>
            <p:cNvPr id="1193" name="Google Shape;1193;p50"/>
            <p:cNvSpPr/>
            <p:nvPr/>
          </p:nvSpPr>
          <p:spPr>
            <a:xfrm>
              <a:off x="5983950" y="3355103"/>
              <a:ext cx="1028100" cy="364800"/>
            </a:xfrm>
            <a:prstGeom prst="trapezoid">
              <a:avLst>
                <a:gd name="adj" fmla="val 184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5090850" y="1381750"/>
              <a:ext cx="2814300" cy="2021100"/>
            </a:xfrm>
            <a:prstGeom prst="roundRect">
              <a:avLst>
                <a:gd name="adj" fmla="val 58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rot="10800000">
              <a:off x="5090400" y="3127925"/>
              <a:ext cx="2815200" cy="274800"/>
            </a:xfrm>
            <a:prstGeom prst="round2SameRect">
              <a:avLst>
                <a:gd name="adj1" fmla="val 41621"/>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6430650" y="3197975"/>
              <a:ext cx="134700" cy="13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5929800" y="3694853"/>
              <a:ext cx="1136400" cy="6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0"/>
          <p:cNvGrpSpPr/>
          <p:nvPr/>
        </p:nvGrpSpPr>
        <p:grpSpPr>
          <a:xfrm>
            <a:off x="1116246" y="1401538"/>
            <a:ext cx="1407154" cy="2266736"/>
            <a:chOff x="1772117" y="1163998"/>
            <a:chExt cx="1747800" cy="2815471"/>
          </a:xfrm>
        </p:grpSpPr>
        <p:sp>
          <p:nvSpPr>
            <p:cNvPr id="1199" name="Google Shape;1199;p50"/>
            <p:cNvSpPr/>
            <p:nvPr/>
          </p:nvSpPr>
          <p:spPr>
            <a:xfrm>
              <a:off x="1772117" y="1164869"/>
              <a:ext cx="1747800" cy="2814600"/>
            </a:xfrm>
            <a:prstGeom prst="roundRect">
              <a:avLst>
                <a:gd name="adj" fmla="val 124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50"/>
            <p:cNvGrpSpPr/>
            <p:nvPr/>
          </p:nvGrpSpPr>
          <p:grpSpPr>
            <a:xfrm>
              <a:off x="2121134" y="1163998"/>
              <a:ext cx="1049700" cy="193800"/>
              <a:chOff x="2121134" y="1164071"/>
              <a:chExt cx="1049700" cy="193800"/>
            </a:xfrm>
          </p:grpSpPr>
          <p:sp>
            <p:nvSpPr>
              <p:cNvPr id="1201" name="Google Shape;1201;p50"/>
              <p:cNvSpPr/>
              <p:nvPr/>
            </p:nvSpPr>
            <p:spPr>
              <a:xfrm rot="10800000">
                <a:off x="2121134" y="1164071"/>
                <a:ext cx="1049700" cy="1938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0"/>
              <p:cNvSpPr/>
              <p:nvPr/>
            </p:nvSpPr>
            <p:spPr>
              <a:xfrm>
                <a:off x="2605778" y="1220764"/>
                <a:ext cx="80400" cy="8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50"/>
          <p:cNvGrpSpPr/>
          <p:nvPr/>
        </p:nvGrpSpPr>
        <p:grpSpPr>
          <a:xfrm>
            <a:off x="6389523" y="1401883"/>
            <a:ext cx="1638231" cy="2265890"/>
            <a:chOff x="2392475" y="2383050"/>
            <a:chExt cx="1664700" cy="2302500"/>
          </a:xfrm>
        </p:grpSpPr>
        <p:sp>
          <p:nvSpPr>
            <p:cNvPr id="1204" name="Google Shape;1204;p50"/>
            <p:cNvSpPr/>
            <p:nvPr/>
          </p:nvSpPr>
          <p:spPr>
            <a:xfrm>
              <a:off x="2392475" y="2383050"/>
              <a:ext cx="1664700" cy="2302500"/>
            </a:xfrm>
            <a:prstGeom prst="roundRect">
              <a:avLst>
                <a:gd name="adj" fmla="val 658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3165575" y="4492992"/>
              <a:ext cx="118500" cy="11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6" name="Google Shape;1206;p50"/>
          <p:cNvPicPr preferRelativeResize="0"/>
          <p:nvPr/>
        </p:nvPicPr>
        <p:blipFill rotWithShape="1">
          <a:blip r:embed="rId3">
            <a:alphaModFix/>
          </a:blip>
          <a:srcRect l="2217" r="2217"/>
          <a:stretch/>
        </p:blipFill>
        <p:spPr>
          <a:xfrm>
            <a:off x="3230299" y="1512359"/>
            <a:ext cx="2452325" cy="1443425"/>
          </a:xfrm>
          <a:prstGeom prst="rect">
            <a:avLst/>
          </a:prstGeom>
          <a:noFill/>
          <a:ln>
            <a:noFill/>
          </a:ln>
        </p:spPr>
      </p:pic>
      <p:pic>
        <p:nvPicPr>
          <p:cNvPr id="1207" name="Google Shape;1207;p50"/>
          <p:cNvPicPr preferRelativeResize="0"/>
          <p:nvPr/>
        </p:nvPicPr>
        <p:blipFill rotWithShape="1">
          <a:blip r:embed="rId4">
            <a:alphaModFix/>
          </a:blip>
          <a:srcRect l="35930" t="16619" r="35933" b="1993"/>
          <a:stretch/>
        </p:blipFill>
        <p:spPr>
          <a:xfrm>
            <a:off x="1243472" y="1646300"/>
            <a:ext cx="1152701" cy="1875525"/>
          </a:xfrm>
          <a:prstGeom prst="rect">
            <a:avLst/>
          </a:prstGeom>
          <a:noFill/>
          <a:ln>
            <a:noFill/>
          </a:ln>
        </p:spPr>
      </p:pic>
      <p:pic>
        <p:nvPicPr>
          <p:cNvPr id="1208" name="Google Shape;1208;p50"/>
          <p:cNvPicPr preferRelativeResize="0"/>
          <p:nvPr/>
        </p:nvPicPr>
        <p:blipFill rotWithShape="1">
          <a:blip r:embed="rId5">
            <a:alphaModFix/>
          </a:blip>
          <a:srcRect l="34292" t="19538" r="34295" b="6029"/>
          <a:stretch/>
        </p:blipFill>
        <p:spPr>
          <a:xfrm>
            <a:off x="6505063" y="1538325"/>
            <a:ext cx="1407151" cy="187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51"/>
          <p:cNvSpPr txBox="1">
            <a:spLocks noGrp="1"/>
          </p:cNvSpPr>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p>
            <a:pPr marL="457200" lvl="0" indent="-323850" algn="l" rtl="0">
              <a:spcBef>
                <a:spcPts val="0"/>
              </a:spcBef>
              <a:spcAft>
                <a:spcPts val="0"/>
              </a:spcAft>
              <a:buSzPts val="1500"/>
              <a:buChar char="●"/>
            </a:pPr>
            <a:r>
              <a:rPr lang="en"/>
              <a:t>Mercury is the closest planet to the Sun and the smallest one</a:t>
            </a:r>
            <a:endParaRPr/>
          </a:p>
          <a:p>
            <a:pPr marL="457200" lvl="0" indent="-323850" algn="l" rtl="0">
              <a:spcBef>
                <a:spcPts val="1000"/>
              </a:spcBef>
              <a:spcAft>
                <a:spcPts val="0"/>
              </a:spcAft>
              <a:buSzPts val="1500"/>
              <a:buChar char="●"/>
            </a:pPr>
            <a:r>
              <a:rPr lang="en"/>
              <a:t>Neptune is the farthest planet from the Sun</a:t>
            </a:r>
            <a:endParaRPr/>
          </a:p>
          <a:p>
            <a:pPr marL="457200" lvl="0" indent="-323850" algn="l" rtl="0">
              <a:spcBef>
                <a:spcPts val="1000"/>
              </a:spcBef>
              <a:spcAft>
                <a:spcPts val="0"/>
              </a:spcAft>
              <a:buSzPts val="1500"/>
              <a:buChar char="●"/>
            </a:pPr>
            <a:r>
              <a:rPr lang="en"/>
              <a:t>Earth is the third planet from the Sun and where we all live</a:t>
            </a:r>
            <a:endParaRPr/>
          </a:p>
          <a:p>
            <a:pPr marL="457200" lvl="0" indent="-323850" algn="l" rtl="0">
              <a:spcBef>
                <a:spcPts val="1000"/>
              </a:spcBef>
              <a:spcAft>
                <a:spcPts val="0"/>
              </a:spcAft>
              <a:buSzPts val="1500"/>
              <a:buChar char="●"/>
            </a:pPr>
            <a:r>
              <a:rPr lang="en"/>
              <a:t>Venus has a beautiful name and is the second planet from the Sun</a:t>
            </a:r>
            <a:endParaRPr/>
          </a:p>
          <a:p>
            <a:pPr marL="457200" lvl="0" indent="-323850" algn="l" rtl="0">
              <a:spcBef>
                <a:spcPts val="1000"/>
              </a:spcBef>
              <a:spcAft>
                <a:spcPts val="0"/>
              </a:spcAft>
              <a:buSzPts val="1500"/>
              <a:buChar char="●"/>
            </a:pPr>
            <a:r>
              <a:rPr lang="en"/>
              <a:t>Saturn is a gas giant and is composed of hydrogen and helium</a:t>
            </a:r>
            <a:endParaRPr/>
          </a:p>
          <a:p>
            <a:pPr marL="457200" lvl="0" indent="-323850" algn="l" rtl="0">
              <a:spcBef>
                <a:spcPts val="1000"/>
              </a:spcBef>
              <a:spcAft>
                <a:spcPts val="1000"/>
              </a:spcAft>
              <a:buSzPts val="1500"/>
              <a:buChar char="●"/>
            </a:pPr>
            <a:r>
              <a:rPr lang="en"/>
              <a:t>Jupiter is a gas giant and the biggest planet of them all</a:t>
            </a:r>
            <a:endParaRPr/>
          </a:p>
        </p:txBody>
      </p:sp>
      <p:sp>
        <p:nvSpPr>
          <p:cNvPr id="1214" name="Google Shape;1214;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2"/>
          <p:cNvSpPr/>
          <p:nvPr/>
        </p:nvSpPr>
        <p:spPr>
          <a:xfrm>
            <a:off x="3115888"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3867229"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4618573"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5369919" y="2678386"/>
            <a:ext cx="658200" cy="659700"/>
          </a:xfrm>
          <a:prstGeom prst="ellipse">
            <a:avLst/>
          </a:pr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txBox="1"/>
          <p:nvPr/>
        </p:nvSpPr>
        <p:spPr>
          <a:xfrm>
            <a:off x="2779350" y="4208208"/>
            <a:ext cx="3585300" cy="2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sp>
        <p:nvSpPr>
          <p:cNvPr id="1224" name="Google Shape;1224;p52"/>
          <p:cNvSpPr txBox="1">
            <a:spLocks noGrp="1"/>
          </p:cNvSpPr>
          <p:nvPr>
            <p:ph type="title"/>
          </p:nvPr>
        </p:nvSpPr>
        <p:spPr>
          <a:xfrm>
            <a:off x="2646000" y="491162"/>
            <a:ext cx="3852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225" name="Google Shape;1225;p52"/>
          <p:cNvSpPr txBox="1">
            <a:spLocks noGrp="1"/>
          </p:cNvSpPr>
          <p:nvPr>
            <p:ph type="subTitle" idx="1"/>
          </p:nvPr>
        </p:nvSpPr>
        <p:spPr>
          <a:xfrm>
            <a:off x="2646000" y="1407566"/>
            <a:ext cx="3852000" cy="10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1226" name="Google Shape;1226;p52"/>
          <p:cNvGrpSpPr/>
          <p:nvPr/>
        </p:nvGrpSpPr>
        <p:grpSpPr>
          <a:xfrm>
            <a:off x="5541149" y="2850353"/>
            <a:ext cx="315740" cy="315740"/>
            <a:chOff x="4933458" y="1687279"/>
            <a:chExt cx="397907" cy="397907"/>
          </a:xfrm>
        </p:grpSpPr>
        <p:sp>
          <p:nvSpPr>
            <p:cNvPr id="1227" name="Google Shape;1227;p5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52"/>
          <p:cNvGrpSpPr/>
          <p:nvPr/>
        </p:nvGrpSpPr>
        <p:grpSpPr>
          <a:xfrm>
            <a:off x="4789811" y="2850374"/>
            <a:ext cx="315723" cy="315723"/>
            <a:chOff x="1379798" y="1723250"/>
            <a:chExt cx="397887" cy="397887"/>
          </a:xfrm>
        </p:grpSpPr>
        <p:sp>
          <p:nvSpPr>
            <p:cNvPr id="1230" name="Google Shape;1230;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2"/>
          <p:cNvGrpSpPr/>
          <p:nvPr/>
        </p:nvGrpSpPr>
        <p:grpSpPr>
          <a:xfrm>
            <a:off x="3287118" y="2850363"/>
            <a:ext cx="315740" cy="315723"/>
            <a:chOff x="266768" y="1721375"/>
            <a:chExt cx="397907" cy="397887"/>
          </a:xfrm>
        </p:grpSpPr>
        <p:sp>
          <p:nvSpPr>
            <p:cNvPr id="1235" name="Google Shape;1235;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2"/>
          <p:cNvGrpSpPr/>
          <p:nvPr/>
        </p:nvGrpSpPr>
        <p:grpSpPr>
          <a:xfrm>
            <a:off x="4038479" y="2850363"/>
            <a:ext cx="315706" cy="315723"/>
            <a:chOff x="864491" y="1723250"/>
            <a:chExt cx="397866" cy="397887"/>
          </a:xfrm>
        </p:grpSpPr>
        <p:sp>
          <p:nvSpPr>
            <p:cNvPr id="1238" name="Google Shape;1238;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5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246" name="Google Shape;1246;p53"/>
          <p:cNvSpPr txBox="1"/>
          <p:nvPr/>
        </p:nvSpPr>
        <p:spPr>
          <a:xfrm>
            <a:off x="720000" y="1172393"/>
            <a:ext cx="77040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Roboto"/>
                <a:ea typeface="Roboto"/>
                <a:cs typeface="Roboto"/>
                <a:sym typeface="Roboto"/>
              </a:rPr>
              <a:t>Here’s an assortment of alternative resources whose style fits the one of this template:</a:t>
            </a:r>
            <a:endParaRPr sz="1500">
              <a:solidFill>
                <a:schemeClr val="lt1"/>
              </a:solidFill>
              <a:latin typeface="Roboto"/>
              <a:ea typeface="Roboto"/>
              <a:cs typeface="Roboto"/>
              <a:sym typeface="Roboto"/>
            </a:endParaRPr>
          </a:p>
        </p:txBody>
      </p:sp>
      <p:sp>
        <p:nvSpPr>
          <p:cNvPr id="1247" name="Google Shape;1247;p53"/>
          <p:cNvSpPr txBox="1"/>
          <p:nvPr/>
        </p:nvSpPr>
        <p:spPr>
          <a:xfrm>
            <a:off x="720000" y="4019568"/>
            <a:ext cx="7704000" cy="51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hlink"/>
                </a:solidFill>
                <a:uFill>
                  <a:noFill/>
                </a:uFill>
                <a:latin typeface="Roboto"/>
                <a:ea typeface="Roboto"/>
                <a:cs typeface="Roboto"/>
                <a:sym typeface="Roboto"/>
                <a:hlinkClick r:id="rId3"/>
              </a:rPr>
              <a:t>Technology background with chip</a:t>
            </a:r>
            <a:endParaRPr sz="1500">
              <a:solidFill>
                <a:schemeClr val="lt1"/>
              </a:solidFill>
              <a:latin typeface="Roboto"/>
              <a:ea typeface="Roboto"/>
              <a:cs typeface="Roboto"/>
              <a:sym typeface="Roboto"/>
            </a:endParaRPr>
          </a:p>
          <a:p>
            <a:pPr marL="0" lvl="0" indent="0" algn="ctr" rtl="0">
              <a:spcBef>
                <a:spcPts val="0"/>
              </a:spcBef>
              <a:spcAft>
                <a:spcPts val="0"/>
              </a:spcAft>
              <a:buNone/>
            </a:pPr>
            <a:r>
              <a:rPr lang="en" sz="1500">
                <a:solidFill>
                  <a:schemeClr val="hlink"/>
                </a:solidFill>
                <a:uFill>
                  <a:noFill/>
                </a:uFill>
                <a:latin typeface="Roboto"/>
                <a:ea typeface="Roboto"/>
                <a:cs typeface="Roboto"/>
                <a:sym typeface="Roboto"/>
                <a:hlinkClick r:id="rId4"/>
              </a:rPr>
              <a:t>Team meeting at office</a:t>
            </a:r>
            <a:endParaRPr sz="1500">
              <a:solidFill>
                <a:schemeClr val="lt1"/>
              </a:solidFill>
              <a:latin typeface="Roboto"/>
              <a:ea typeface="Roboto"/>
              <a:cs typeface="Roboto"/>
              <a:sym typeface="Roboto"/>
            </a:endParaRPr>
          </a:p>
        </p:txBody>
      </p:sp>
      <p:grpSp>
        <p:nvGrpSpPr>
          <p:cNvPr id="1248" name="Google Shape;1248;p53"/>
          <p:cNvGrpSpPr/>
          <p:nvPr/>
        </p:nvGrpSpPr>
        <p:grpSpPr>
          <a:xfrm>
            <a:off x="820882" y="2571716"/>
            <a:ext cx="590858" cy="291598"/>
            <a:chOff x="2505550" y="1111010"/>
            <a:chExt cx="119740" cy="59094"/>
          </a:xfrm>
        </p:grpSpPr>
        <p:sp>
          <p:nvSpPr>
            <p:cNvPr id="1249" name="Google Shape;1249;p53"/>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3"/>
          <p:cNvGrpSpPr/>
          <p:nvPr/>
        </p:nvGrpSpPr>
        <p:grpSpPr>
          <a:xfrm>
            <a:off x="4573410" y="1654836"/>
            <a:ext cx="2099804" cy="2212956"/>
            <a:chOff x="2184690" y="256708"/>
            <a:chExt cx="774292" cy="815987"/>
          </a:xfrm>
        </p:grpSpPr>
        <p:sp>
          <p:nvSpPr>
            <p:cNvPr id="1258" name="Google Shape;1258;p53"/>
            <p:cNvSpPr/>
            <p:nvPr/>
          </p:nvSpPr>
          <p:spPr>
            <a:xfrm>
              <a:off x="2203323" y="351514"/>
              <a:ext cx="15573" cy="108826"/>
            </a:xfrm>
            <a:custGeom>
              <a:avLst/>
              <a:gdLst/>
              <a:ahLst/>
              <a:cxnLst/>
              <a:rect l="l" t="t" r="r" b="b"/>
              <a:pathLst>
                <a:path w="341" h="2383" extrusionOk="0">
                  <a:moveTo>
                    <a:pt x="0" y="0"/>
                  </a:moveTo>
                  <a:lnTo>
                    <a:pt x="0" y="1191"/>
                  </a:lnTo>
                  <a:lnTo>
                    <a:pt x="0" y="2382"/>
                  </a:lnTo>
                  <a:lnTo>
                    <a:pt x="341" y="2042"/>
                  </a:lnTo>
                  <a:lnTo>
                    <a:pt x="341" y="1191"/>
                  </a:lnTo>
                  <a:lnTo>
                    <a:pt x="341" y="3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2736354" y="855775"/>
              <a:ext cx="77315" cy="76950"/>
            </a:xfrm>
            <a:custGeom>
              <a:avLst/>
              <a:gdLst/>
              <a:ahLst/>
              <a:cxnLst/>
              <a:rect l="l" t="t" r="r" b="b"/>
              <a:pathLst>
                <a:path w="1693" h="1685" extrusionOk="0">
                  <a:moveTo>
                    <a:pt x="0" y="1"/>
                  </a:moveTo>
                  <a:lnTo>
                    <a:pt x="0" y="477"/>
                  </a:lnTo>
                  <a:lnTo>
                    <a:pt x="604" y="1081"/>
                  </a:lnTo>
                  <a:lnTo>
                    <a:pt x="1208" y="1685"/>
                  </a:lnTo>
                  <a:lnTo>
                    <a:pt x="1693" y="1685"/>
                  </a:lnTo>
                  <a:lnTo>
                    <a:pt x="842" y="84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2922038" y="1040682"/>
              <a:ext cx="36945" cy="32013"/>
            </a:xfrm>
            <a:custGeom>
              <a:avLst/>
              <a:gdLst/>
              <a:ahLst/>
              <a:cxnLst/>
              <a:rect l="l" t="t" r="r" b="b"/>
              <a:pathLst>
                <a:path w="809" h="701" extrusionOk="0">
                  <a:moveTo>
                    <a:pt x="343" y="186"/>
                  </a:moveTo>
                  <a:cubicBezTo>
                    <a:pt x="384" y="186"/>
                    <a:pt x="426" y="203"/>
                    <a:pt x="460" y="239"/>
                  </a:cubicBezTo>
                  <a:cubicBezTo>
                    <a:pt x="562" y="341"/>
                    <a:pt x="494" y="520"/>
                    <a:pt x="349" y="520"/>
                  </a:cubicBezTo>
                  <a:cubicBezTo>
                    <a:pt x="256" y="520"/>
                    <a:pt x="179" y="443"/>
                    <a:pt x="179" y="350"/>
                  </a:cubicBezTo>
                  <a:cubicBezTo>
                    <a:pt x="179" y="253"/>
                    <a:pt x="259" y="186"/>
                    <a:pt x="343" y="186"/>
                  </a:cubicBezTo>
                  <a:close/>
                  <a:moveTo>
                    <a:pt x="349" y="1"/>
                  </a:moveTo>
                  <a:cubicBezTo>
                    <a:pt x="154" y="1"/>
                    <a:pt x="0" y="162"/>
                    <a:pt x="0" y="350"/>
                  </a:cubicBezTo>
                  <a:cubicBezTo>
                    <a:pt x="0" y="562"/>
                    <a:pt x="171" y="701"/>
                    <a:pt x="347" y="701"/>
                  </a:cubicBezTo>
                  <a:cubicBezTo>
                    <a:pt x="432" y="701"/>
                    <a:pt x="518" y="668"/>
                    <a:pt x="587" y="596"/>
                  </a:cubicBezTo>
                  <a:cubicBezTo>
                    <a:pt x="809" y="384"/>
                    <a:pt x="655"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2184690" y="256708"/>
              <a:ext cx="37310" cy="32013"/>
            </a:xfrm>
            <a:custGeom>
              <a:avLst/>
              <a:gdLst/>
              <a:ahLst/>
              <a:cxnLst/>
              <a:rect l="l" t="t" r="r" b="b"/>
              <a:pathLst>
                <a:path w="817" h="701" extrusionOk="0">
                  <a:moveTo>
                    <a:pt x="356" y="184"/>
                  </a:moveTo>
                  <a:cubicBezTo>
                    <a:pt x="396" y="184"/>
                    <a:pt x="436" y="198"/>
                    <a:pt x="468" y="230"/>
                  </a:cubicBezTo>
                  <a:cubicBezTo>
                    <a:pt x="570" y="333"/>
                    <a:pt x="502" y="511"/>
                    <a:pt x="349" y="511"/>
                  </a:cubicBezTo>
                  <a:cubicBezTo>
                    <a:pt x="264" y="511"/>
                    <a:pt x="187" y="443"/>
                    <a:pt x="187" y="350"/>
                  </a:cubicBezTo>
                  <a:cubicBezTo>
                    <a:pt x="187" y="251"/>
                    <a:pt x="271" y="184"/>
                    <a:pt x="356" y="184"/>
                  </a:cubicBezTo>
                  <a:close/>
                  <a:moveTo>
                    <a:pt x="349" y="1"/>
                  </a:moveTo>
                  <a:cubicBezTo>
                    <a:pt x="162" y="1"/>
                    <a:pt x="0" y="162"/>
                    <a:pt x="0" y="350"/>
                  </a:cubicBezTo>
                  <a:cubicBezTo>
                    <a:pt x="0" y="562"/>
                    <a:pt x="174" y="701"/>
                    <a:pt x="353" y="701"/>
                  </a:cubicBezTo>
                  <a:cubicBezTo>
                    <a:pt x="439" y="701"/>
                    <a:pt x="526" y="668"/>
                    <a:pt x="596" y="596"/>
                  </a:cubicBezTo>
                  <a:cubicBezTo>
                    <a:pt x="817" y="375"/>
                    <a:pt x="664"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2196701" y="284292"/>
              <a:ext cx="737439" cy="767351"/>
            </a:xfrm>
            <a:custGeom>
              <a:avLst/>
              <a:gdLst/>
              <a:ahLst/>
              <a:cxnLst/>
              <a:rect l="l" t="t" r="r" b="b"/>
              <a:pathLst>
                <a:path w="16148" h="16803" extrusionOk="0">
                  <a:moveTo>
                    <a:pt x="1" y="1"/>
                  </a:moveTo>
                  <a:lnTo>
                    <a:pt x="1" y="4620"/>
                  </a:lnTo>
                  <a:lnTo>
                    <a:pt x="7019" y="11638"/>
                  </a:lnTo>
                  <a:lnTo>
                    <a:pt x="7045" y="11664"/>
                  </a:lnTo>
                  <a:lnTo>
                    <a:pt x="10881" y="11664"/>
                  </a:lnTo>
                  <a:lnTo>
                    <a:pt x="16020" y="16802"/>
                  </a:lnTo>
                  <a:lnTo>
                    <a:pt x="16147" y="16674"/>
                  </a:lnTo>
                  <a:lnTo>
                    <a:pt x="10983" y="11502"/>
                  </a:lnTo>
                  <a:lnTo>
                    <a:pt x="10949" y="11477"/>
                  </a:lnTo>
                  <a:lnTo>
                    <a:pt x="7121" y="11477"/>
                  </a:lnTo>
                  <a:lnTo>
                    <a:pt x="180" y="4544"/>
                  </a:lnTo>
                  <a:lnTo>
                    <a:pt x="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2267805" y="562863"/>
              <a:ext cx="196644" cy="195822"/>
            </a:xfrm>
            <a:custGeom>
              <a:avLst/>
              <a:gdLst/>
              <a:ahLst/>
              <a:cxnLst/>
              <a:rect l="l" t="t" r="r" b="b"/>
              <a:pathLst>
                <a:path w="4306" h="4288" extrusionOk="0">
                  <a:moveTo>
                    <a:pt x="1" y="0"/>
                  </a:moveTo>
                  <a:lnTo>
                    <a:pt x="1" y="1923"/>
                  </a:lnTo>
                  <a:lnTo>
                    <a:pt x="2374" y="4288"/>
                  </a:lnTo>
                  <a:lnTo>
                    <a:pt x="4305" y="4288"/>
                  </a:lnTo>
                  <a:lnTo>
                    <a:pt x="4305" y="4211"/>
                  </a:lnTo>
                  <a:lnTo>
                    <a:pt x="2400" y="4211"/>
                  </a:lnTo>
                  <a:lnTo>
                    <a:pt x="77" y="1889"/>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53"/>
          <p:cNvGrpSpPr/>
          <p:nvPr/>
        </p:nvGrpSpPr>
        <p:grpSpPr>
          <a:xfrm>
            <a:off x="2363418" y="1654854"/>
            <a:ext cx="2099804" cy="2212875"/>
            <a:chOff x="2011428" y="602777"/>
            <a:chExt cx="774292" cy="815987"/>
          </a:xfrm>
        </p:grpSpPr>
        <p:sp>
          <p:nvSpPr>
            <p:cNvPr id="1265" name="Google Shape;1265;p53"/>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3"/>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3"/>
          <p:cNvGrpSpPr/>
          <p:nvPr/>
        </p:nvGrpSpPr>
        <p:grpSpPr>
          <a:xfrm>
            <a:off x="820720" y="1654868"/>
            <a:ext cx="1594863" cy="2212914"/>
            <a:chOff x="2132995" y="960308"/>
            <a:chExt cx="496177" cy="688438"/>
          </a:xfrm>
        </p:grpSpPr>
        <p:sp>
          <p:nvSpPr>
            <p:cNvPr id="1272" name="Google Shape;1272;p53"/>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821771" y="3387923"/>
            <a:ext cx="588624" cy="102927"/>
            <a:chOff x="2974099" y="851893"/>
            <a:chExt cx="129011" cy="22560"/>
          </a:xfrm>
        </p:grpSpPr>
        <p:sp>
          <p:nvSpPr>
            <p:cNvPr id="1278" name="Google Shape;1278;p53"/>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53"/>
          <p:cNvGrpSpPr/>
          <p:nvPr/>
        </p:nvGrpSpPr>
        <p:grpSpPr>
          <a:xfrm>
            <a:off x="821840" y="3102420"/>
            <a:ext cx="588640" cy="46458"/>
            <a:chOff x="2850157" y="755169"/>
            <a:chExt cx="123211" cy="9727"/>
          </a:xfrm>
        </p:grpSpPr>
        <p:sp>
          <p:nvSpPr>
            <p:cNvPr id="1284" name="Google Shape;1284;p53"/>
            <p:cNvSpPr/>
            <p:nvPr/>
          </p:nvSpPr>
          <p:spPr>
            <a:xfrm>
              <a:off x="2911945" y="755169"/>
              <a:ext cx="61423" cy="9727"/>
            </a:xfrm>
            <a:custGeom>
              <a:avLst/>
              <a:gdLst/>
              <a:ahLst/>
              <a:cxnLst/>
              <a:rect l="l" t="t" r="r" b="b"/>
              <a:pathLst>
                <a:path w="1345" h="213" extrusionOk="0">
                  <a:moveTo>
                    <a:pt x="0" y="0"/>
                  </a:moveTo>
                  <a:lnTo>
                    <a:pt x="0" y="213"/>
                  </a:lnTo>
                  <a:lnTo>
                    <a:pt x="1344" y="213"/>
                  </a:lnTo>
                  <a:lnTo>
                    <a:pt x="13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2869200" y="755169"/>
              <a:ext cx="30734" cy="9727"/>
            </a:xfrm>
            <a:custGeom>
              <a:avLst/>
              <a:gdLst/>
              <a:ahLst/>
              <a:cxnLst/>
              <a:rect l="l" t="t" r="r" b="b"/>
              <a:pathLst>
                <a:path w="673" h="213" extrusionOk="0">
                  <a:moveTo>
                    <a:pt x="0" y="0"/>
                  </a:moveTo>
                  <a:lnTo>
                    <a:pt x="0" y="213"/>
                  </a:lnTo>
                  <a:lnTo>
                    <a:pt x="673" y="213"/>
                  </a:lnTo>
                  <a:lnTo>
                    <a:pt x="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2850157" y="755169"/>
              <a:ext cx="10138" cy="9727"/>
            </a:xfrm>
            <a:custGeom>
              <a:avLst/>
              <a:gdLst/>
              <a:ahLst/>
              <a:cxnLst/>
              <a:rect l="l" t="t" r="r" b="b"/>
              <a:pathLst>
                <a:path w="222" h="213" extrusionOk="0">
                  <a:moveTo>
                    <a:pt x="1" y="0"/>
                  </a:moveTo>
                  <a:lnTo>
                    <a:pt x="1" y="213"/>
                  </a:lnTo>
                  <a:lnTo>
                    <a:pt x="222" y="213"/>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53"/>
          <p:cNvGrpSpPr/>
          <p:nvPr/>
        </p:nvGrpSpPr>
        <p:grpSpPr>
          <a:xfrm>
            <a:off x="821874" y="3729867"/>
            <a:ext cx="588629" cy="137871"/>
            <a:chOff x="1314792" y="3620808"/>
            <a:chExt cx="638772" cy="149616"/>
          </a:xfrm>
        </p:grpSpPr>
        <p:grpSp>
          <p:nvGrpSpPr>
            <p:cNvPr id="1288" name="Google Shape;1288;p53"/>
            <p:cNvGrpSpPr/>
            <p:nvPr/>
          </p:nvGrpSpPr>
          <p:grpSpPr>
            <a:xfrm>
              <a:off x="1314792" y="3620808"/>
              <a:ext cx="149622" cy="149616"/>
              <a:chOff x="3126765" y="851893"/>
              <a:chExt cx="32698" cy="32698"/>
            </a:xfrm>
          </p:grpSpPr>
          <p:sp>
            <p:nvSpPr>
              <p:cNvPr id="1289" name="Google Shape;1289;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53"/>
            <p:cNvGrpSpPr/>
            <p:nvPr/>
          </p:nvGrpSpPr>
          <p:grpSpPr>
            <a:xfrm>
              <a:off x="1559367" y="3620808"/>
              <a:ext cx="149622" cy="149616"/>
              <a:chOff x="3126765" y="851893"/>
              <a:chExt cx="32698" cy="32698"/>
            </a:xfrm>
          </p:grpSpPr>
          <p:sp>
            <p:nvSpPr>
              <p:cNvPr id="1292" name="Google Shape;1292;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1803942" y="3620808"/>
              <a:ext cx="149622" cy="149616"/>
              <a:chOff x="3126765" y="851893"/>
              <a:chExt cx="32698" cy="32698"/>
            </a:xfrm>
          </p:grpSpPr>
          <p:sp>
            <p:nvSpPr>
              <p:cNvPr id="1295" name="Google Shape;1295;p53"/>
              <p:cNvSpPr/>
              <p:nvPr/>
            </p:nvSpPr>
            <p:spPr>
              <a:xfrm>
                <a:off x="3140374" y="851893"/>
                <a:ext cx="5480" cy="32698"/>
              </a:xfrm>
              <a:custGeom>
                <a:avLst/>
                <a:gdLst/>
                <a:ahLst/>
                <a:cxnLst/>
                <a:rect l="l" t="t" r="r" b="b"/>
                <a:pathLst>
                  <a:path w="120" h="716" extrusionOk="0">
                    <a:moveTo>
                      <a:pt x="0" y="0"/>
                    </a:moveTo>
                    <a:lnTo>
                      <a:pt x="0" y="715"/>
                    </a:lnTo>
                    <a:lnTo>
                      <a:pt x="119" y="715"/>
                    </a:lnTo>
                    <a:lnTo>
                      <a:pt x="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3126765" y="865502"/>
                <a:ext cx="32698" cy="5480"/>
              </a:xfrm>
              <a:custGeom>
                <a:avLst/>
                <a:gdLst/>
                <a:ahLst/>
                <a:cxnLst/>
                <a:rect l="l" t="t" r="r" b="b"/>
                <a:pathLst>
                  <a:path w="716" h="120" extrusionOk="0">
                    <a:moveTo>
                      <a:pt x="1" y="0"/>
                    </a:moveTo>
                    <a:lnTo>
                      <a:pt x="1" y="119"/>
                    </a:lnTo>
                    <a:lnTo>
                      <a:pt x="715" y="119"/>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7" name="Google Shape;1297;p53"/>
          <p:cNvGrpSpPr/>
          <p:nvPr/>
        </p:nvGrpSpPr>
        <p:grpSpPr>
          <a:xfrm>
            <a:off x="6796132" y="1657028"/>
            <a:ext cx="1524590" cy="2213018"/>
            <a:chOff x="8227025" y="1937275"/>
            <a:chExt cx="592350" cy="859825"/>
          </a:xfrm>
        </p:grpSpPr>
        <p:sp>
          <p:nvSpPr>
            <p:cNvPr id="1298" name="Google Shape;1298;p53"/>
            <p:cNvSpPr/>
            <p:nvPr/>
          </p:nvSpPr>
          <p:spPr>
            <a:xfrm>
              <a:off x="8701575" y="2257600"/>
              <a:ext cx="114100" cy="11410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8776325" y="2769075"/>
              <a:ext cx="32750" cy="2802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8227025" y="1937275"/>
              <a:ext cx="28050" cy="27950"/>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8246250" y="1955300"/>
              <a:ext cx="573125" cy="820100"/>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8511325" y="2153725"/>
              <a:ext cx="232200" cy="353875"/>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8683450" y="2443325"/>
              <a:ext cx="123625" cy="195175"/>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3"/>
          <p:cNvSpPr/>
          <p:nvPr/>
        </p:nvSpPr>
        <p:spPr>
          <a:xfrm>
            <a:off x="5351609" y="1654825"/>
            <a:ext cx="2464545" cy="2213090"/>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53"/>
          <p:cNvGrpSpPr/>
          <p:nvPr/>
        </p:nvGrpSpPr>
        <p:grpSpPr>
          <a:xfrm>
            <a:off x="2563826" y="2571834"/>
            <a:ext cx="735186" cy="1298268"/>
            <a:chOff x="6435363" y="2097900"/>
            <a:chExt cx="249300" cy="440225"/>
          </a:xfrm>
        </p:grpSpPr>
        <p:sp>
          <p:nvSpPr>
            <p:cNvPr id="1306" name="Google Shape;1306;p53"/>
            <p:cNvSpPr/>
            <p:nvPr/>
          </p:nvSpPr>
          <p:spPr>
            <a:xfrm>
              <a:off x="6476813" y="2158725"/>
              <a:ext cx="30525" cy="30550"/>
            </a:xfrm>
            <a:custGeom>
              <a:avLst/>
              <a:gdLst/>
              <a:ahLst/>
              <a:cxnLst/>
              <a:rect l="l" t="t" r="r" b="b"/>
              <a:pathLst>
                <a:path w="1221" h="1222" extrusionOk="0">
                  <a:moveTo>
                    <a:pt x="1053" y="1"/>
                  </a:moveTo>
                  <a:lnTo>
                    <a:pt x="0" y="1054"/>
                  </a:lnTo>
                  <a:lnTo>
                    <a:pt x="168" y="1222"/>
                  </a:lnTo>
                  <a:lnTo>
                    <a:pt x="1221" y="165"/>
                  </a:lnTo>
                  <a:lnTo>
                    <a:pt x="1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6476713" y="2158625"/>
              <a:ext cx="30625" cy="30550"/>
            </a:xfrm>
            <a:custGeom>
              <a:avLst/>
              <a:gdLst/>
              <a:ahLst/>
              <a:cxnLst/>
              <a:rect l="l" t="t" r="r" b="b"/>
              <a:pathLst>
                <a:path w="1225" h="1222" extrusionOk="0">
                  <a:moveTo>
                    <a:pt x="168" y="1"/>
                  </a:moveTo>
                  <a:lnTo>
                    <a:pt x="0" y="169"/>
                  </a:lnTo>
                  <a:lnTo>
                    <a:pt x="1057" y="1222"/>
                  </a:lnTo>
                  <a:lnTo>
                    <a:pt x="1225" y="1054"/>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6511238" y="2216375"/>
              <a:ext cx="43850" cy="13825"/>
            </a:xfrm>
            <a:custGeom>
              <a:avLst/>
              <a:gdLst/>
              <a:ahLst/>
              <a:cxnLst/>
              <a:rect l="l" t="t" r="r" b="b"/>
              <a:pathLst>
                <a:path w="1754" h="553" extrusionOk="0">
                  <a:moveTo>
                    <a:pt x="1329" y="0"/>
                  </a:moveTo>
                  <a:lnTo>
                    <a:pt x="0" y="128"/>
                  </a:lnTo>
                  <a:lnTo>
                    <a:pt x="428" y="553"/>
                  </a:lnTo>
                  <a:lnTo>
                    <a:pt x="1753" y="429"/>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6530838" y="2235975"/>
              <a:ext cx="43850" cy="13850"/>
            </a:xfrm>
            <a:custGeom>
              <a:avLst/>
              <a:gdLst/>
              <a:ahLst/>
              <a:cxnLst/>
              <a:rect l="l" t="t" r="r" b="b"/>
              <a:pathLst>
                <a:path w="1754" h="554" extrusionOk="0">
                  <a:moveTo>
                    <a:pt x="1326" y="1"/>
                  </a:moveTo>
                  <a:lnTo>
                    <a:pt x="1" y="125"/>
                  </a:lnTo>
                  <a:lnTo>
                    <a:pt x="425" y="553"/>
                  </a:lnTo>
                  <a:lnTo>
                    <a:pt x="1754" y="425"/>
                  </a:lnTo>
                  <a:lnTo>
                    <a:pt x="13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6550463" y="2255500"/>
              <a:ext cx="43750" cy="13825"/>
            </a:xfrm>
            <a:custGeom>
              <a:avLst/>
              <a:gdLst/>
              <a:ahLst/>
              <a:cxnLst/>
              <a:rect l="l" t="t" r="r" b="b"/>
              <a:pathLst>
                <a:path w="1750" h="553" extrusionOk="0">
                  <a:moveTo>
                    <a:pt x="1325" y="0"/>
                  </a:moveTo>
                  <a:lnTo>
                    <a:pt x="0" y="129"/>
                  </a:lnTo>
                  <a:lnTo>
                    <a:pt x="424" y="553"/>
                  </a:lnTo>
                  <a:lnTo>
                    <a:pt x="1749" y="429"/>
                  </a:lnTo>
                  <a:lnTo>
                    <a:pt x="1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6569963" y="2275125"/>
              <a:ext cx="43850" cy="13825"/>
            </a:xfrm>
            <a:custGeom>
              <a:avLst/>
              <a:gdLst/>
              <a:ahLst/>
              <a:cxnLst/>
              <a:rect l="l" t="t" r="r" b="b"/>
              <a:pathLst>
                <a:path w="1754" h="553" extrusionOk="0">
                  <a:moveTo>
                    <a:pt x="1330" y="0"/>
                  </a:moveTo>
                  <a:lnTo>
                    <a:pt x="1" y="124"/>
                  </a:lnTo>
                  <a:lnTo>
                    <a:pt x="429" y="552"/>
                  </a:lnTo>
                  <a:lnTo>
                    <a:pt x="1754" y="424"/>
                  </a:lnTo>
                  <a:lnTo>
                    <a:pt x="1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6589588" y="2294725"/>
              <a:ext cx="43850" cy="13825"/>
            </a:xfrm>
            <a:custGeom>
              <a:avLst/>
              <a:gdLst/>
              <a:ahLst/>
              <a:cxnLst/>
              <a:rect l="l" t="t" r="r" b="b"/>
              <a:pathLst>
                <a:path w="1754" h="553" extrusionOk="0">
                  <a:moveTo>
                    <a:pt x="1325" y="1"/>
                  </a:moveTo>
                  <a:lnTo>
                    <a:pt x="0" y="125"/>
                  </a:lnTo>
                  <a:lnTo>
                    <a:pt x="425" y="553"/>
                  </a:lnTo>
                  <a:lnTo>
                    <a:pt x="1754" y="425"/>
                  </a:lnTo>
                  <a:lnTo>
                    <a:pt x="13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6537638" y="2394300"/>
              <a:ext cx="57775" cy="57675"/>
            </a:xfrm>
            <a:custGeom>
              <a:avLst/>
              <a:gdLst/>
              <a:ahLst/>
              <a:cxnLst/>
              <a:rect l="l" t="t" r="r" b="b"/>
              <a:pathLst>
                <a:path w="2311" h="2307" extrusionOk="0">
                  <a:moveTo>
                    <a:pt x="321" y="0"/>
                  </a:moveTo>
                  <a:lnTo>
                    <a:pt x="1" y="317"/>
                  </a:lnTo>
                  <a:lnTo>
                    <a:pt x="1990" y="2306"/>
                  </a:lnTo>
                  <a:lnTo>
                    <a:pt x="2310" y="1986"/>
                  </a:lnTo>
                  <a:lnTo>
                    <a:pt x="3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6596988" y="2453550"/>
              <a:ext cx="32950" cy="32925"/>
            </a:xfrm>
            <a:custGeom>
              <a:avLst/>
              <a:gdLst/>
              <a:ahLst/>
              <a:cxnLst/>
              <a:rect l="l" t="t" r="r" b="b"/>
              <a:pathLst>
                <a:path w="1318" h="1317" extrusionOk="0">
                  <a:moveTo>
                    <a:pt x="321" y="0"/>
                  </a:moveTo>
                  <a:lnTo>
                    <a:pt x="1" y="320"/>
                  </a:lnTo>
                  <a:lnTo>
                    <a:pt x="997" y="1317"/>
                  </a:lnTo>
                  <a:lnTo>
                    <a:pt x="1317" y="997"/>
                  </a:lnTo>
                  <a:lnTo>
                    <a:pt x="3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6629213" y="2485750"/>
              <a:ext cx="16025" cy="16050"/>
            </a:xfrm>
            <a:custGeom>
              <a:avLst/>
              <a:gdLst/>
              <a:ahLst/>
              <a:cxnLst/>
              <a:rect l="l" t="t" r="r" b="b"/>
              <a:pathLst>
                <a:path w="641" h="642" extrusionOk="0">
                  <a:moveTo>
                    <a:pt x="321" y="1"/>
                  </a:moveTo>
                  <a:lnTo>
                    <a:pt x="0" y="321"/>
                  </a:lnTo>
                  <a:lnTo>
                    <a:pt x="321" y="641"/>
                  </a:lnTo>
                  <a:lnTo>
                    <a:pt x="641" y="321"/>
                  </a:lnTo>
                  <a:lnTo>
                    <a:pt x="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6435363" y="2097900"/>
              <a:ext cx="249300" cy="440225"/>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200" b="1">
                <a:solidFill>
                  <a:schemeClr val="dk2"/>
                </a:solidFill>
                <a:latin typeface="Orbitron"/>
                <a:ea typeface="Orbitron"/>
                <a:cs typeface="Orbitron"/>
                <a:sym typeface="Orbitron"/>
              </a:rPr>
              <a:t>VECTORS</a:t>
            </a:r>
            <a:endParaRPr sz="2200" b="1">
              <a:solidFill>
                <a:schemeClr val="dk2"/>
              </a:solidFill>
              <a:latin typeface="Orbitron"/>
              <a:ea typeface="Orbitron"/>
              <a:cs typeface="Orbitron"/>
              <a:sym typeface="Orbitron"/>
            </a:endParaRPr>
          </a:p>
          <a:p>
            <a:pPr marL="457200" lvl="0" indent="-323850" algn="l" rtl="0">
              <a:spcBef>
                <a:spcPts val="1000"/>
              </a:spcBef>
              <a:spcAft>
                <a:spcPts val="0"/>
              </a:spcAft>
              <a:buSzPts val="1500"/>
              <a:buChar char="●"/>
            </a:pPr>
            <a:r>
              <a:rPr lang="en">
                <a:solidFill>
                  <a:schemeClr val="hlink"/>
                </a:solidFill>
                <a:uFill>
                  <a:noFill/>
                </a:uFill>
                <a:hlinkClick r:id="rId3"/>
              </a:rPr>
              <a:t>Flat design minimal technology id card template</a:t>
            </a:r>
            <a:endParaRPr/>
          </a:p>
          <a:p>
            <a:pPr marL="457200" lvl="0" indent="-323850" algn="l" rtl="0">
              <a:spcBef>
                <a:spcPts val="0"/>
              </a:spcBef>
              <a:spcAft>
                <a:spcPts val="0"/>
              </a:spcAft>
              <a:buSzPts val="1500"/>
              <a:buChar char="●"/>
            </a:pPr>
            <a:r>
              <a:rPr lang="en">
                <a:solidFill>
                  <a:schemeClr val="hlink"/>
                </a:solidFill>
                <a:uFill>
                  <a:noFill/>
                </a:uFill>
                <a:hlinkClick r:id="rId4"/>
              </a:rPr>
              <a:t>Flat design technology stories</a:t>
            </a:r>
            <a:endParaRPr/>
          </a:p>
          <a:p>
            <a:pPr marL="457200" lvl="0" indent="-323850" algn="l" rtl="0">
              <a:spcBef>
                <a:spcPts val="0"/>
              </a:spcBef>
              <a:spcAft>
                <a:spcPts val="0"/>
              </a:spcAft>
              <a:buSzPts val="1500"/>
              <a:buChar char="●"/>
            </a:pPr>
            <a:r>
              <a:rPr lang="en">
                <a:solidFill>
                  <a:schemeClr val="hlink"/>
                </a:solidFill>
                <a:uFill>
                  <a:noFill/>
                </a:uFill>
                <a:hlinkClick r:id="rId5"/>
              </a:rPr>
              <a:t>Flat design minimal technology instagram posts</a:t>
            </a:r>
            <a:endParaRPr/>
          </a:p>
          <a:p>
            <a:pPr marL="457200" lvl="0" indent="-323850" algn="l" rtl="0">
              <a:spcBef>
                <a:spcPts val="0"/>
              </a:spcBef>
              <a:spcAft>
                <a:spcPts val="0"/>
              </a:spcAft>
              <a:buSzPts val="1500"/>
              <a:buChar char="●"/>
            </a:pPr>
            <a:r>
              <a:rPr lang="en">
                <a:solidFill>
                  <a:schemeClr val="hlink"/>
                </a:solidFill>
                <a:uFill>
                  <a:noFill/>
                </a:uFill>
                <a:hlinkClick r:id="rId6"/>
              </a:rPr>
              <a:t>Flat design minimal technology annual report template</a:t>
            </a:r>
            <a:endParaRPr/>
          </a:p>
          <a:p>
            <a:pPr marL="0" lvl="0" indent="0" algn="l" rtl="0">
              <a:spcBef>
                <a:spcPts val="1000"/>
              </a:spcBef>
              <a:spcAft>
                <a:spcPts val="0"/>
              </a:spcAft>
              <a:buNone/>
            </a:pPr>
            <a:r>
              <a:rPr lang="en" sz="2200" b="1">
                <a:solidFill>
                  <a:schemeClr val="dk2"/>
                </a:solidFill>
                <a:latin typeface="Orbitron"/>
                <a:ea typeface="Orbitron"/>
                <a:cs typeface="Orbitron"/>
                <a:sym typeface="Orbitron"/>
              </a:rPr>
              <a:t>PHOTOS</a:t>
            </a:r>
            <a:endParaRPr sz="2200" b="1">
              <a:solidFill>
                <a:schemeClr val="dk2"/>
              </a:solidFill>
              <a:latin typeface="Orbitron"/>
              <a:ea typeface="Orbitron"/>
              <a:cs typeface="Orbitron"/>
              <a:sym typeface="Orbitron"/>
            </a:endParaRPr>
          </a:p>
          <a:p>
            <a:pPr marL="457200" lvl="0" indent="-323850" algn="l" rtl="0">
              <a:spcBef>
                <a:spcPts val="1000"/>
              </a:spcBef>
              <a:spcAft>
                <a:spcPts val="0"/>
              </a:spcAft>
              <a:buSzPts val="1500"/>
              <a:buChar char="●"/>
            </a:pPr>
            <a:r>
              <a:rPr lang="en">
                <a:solidFill>
                  <a:schemeClr val="hlink"/>
                </a:solidFill>
                <a:uFill>
                  <a:noFill/>
                </a:uFill>
                <a:hlinkClick r:id="rId7"/>
              </a:rPr>
              <a:t>Low angle businessman</a:t>
            </a:r>
            <a:endParaRPr/>
          </a:p>
          <a:p>
            <a:pPr marL="457200" lvl="0" indent="-323850" algn="l" rtl="0">
              <a:spcBef>
                <a:spcPts val="0"/>
              </a:spcBef>
              <a:spcAft>
                <a:spcPts val="0"/>
              </a:spcAft>
              <a:buSzPts val="1500"/>
              <a:buChar char="●"/>
            </a:pPr>
            <a:r>
              <a:rPr lang="en">
                <a:solidFill>
                  <a:schemeClr val="hlink"/>
                </a:solidFill>
                <a:uFill>
                  <a:noFill/>
                </a:uFill>
                <a:hlinkClick r:id="rId8"/>
              </a:rPr>
              <a:t>Close up green technological background</a:t>
            </a:r>
            <a:endParaRPr/>
          </a:p>
          <a:p>
            <a:pPr marL="457200" lvl="0" indent="-323850" algn="l" rtl="0">
              <a:spcBef>
                <a:spcPts val="0"/>
              </a:spcBef>
              <a:spcAft>
                <a:spcPts val="0"/>
              </a:spcAft>
              <a:buSzPts val="1500"/>
              <a:buChar char="●"/>
            </a:pPr>
            <a:r>
              <a:rPr lang="en">
                <a:solidFill>
                  <a:schemeClr val="hlink"/>
                </a:solidFill>
                <a:uFill>
                  <a:noFill/>
                </a:uFill>
                <a:hlinkClick r:id="rId9"/>
              </a:rPr>
              <a:t>Technology background button</a:t>
            </a:r>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6"/>
        <p:cNvGrpSpPr/>
        <p:nvPr/>
      </p:nvGrpSpPr>
      <p:grpSpPr>
        <a:xfrm>
          <a:off x="0" y="0"/>
          <a:ext cx="0" cy="0"/>
          <a:chOff x="0" y="0"/>
          <a:chExt cx="0" cy="0"/>
        </a:xfrm>
      </p:grpSpPr>
      <p:sp>
        <p:nvSpPr>
          <p:cNvPr id="1327" name="Google Shape;1327;p5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28" name="Google Shape;1328;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9" name="Google Shape;1329;p5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3"/>
        <p:cNvGrpSpPr/>
        <p:nvPr/>
      </p:nvGrpSpPr>
      <p:grpSpPr>
        <a:xfrm>
          <a:off x="0" y="0"/>
          <a:ext cx="0" cy="0"/>
          <a:chOff x="0" y="0"/>
          <a:chExt cx="0" cy="0"/>
        </a:xfrm>
      </p:grpSpPr>
      <p:sp>
        <p:nvSpPr>
          <p:cNvPr id="1334" name="Google Shape;1334;p5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335" name="Google Shape;1335;p5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336" name="Google Shape;1336;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0"/>
        <p:cNvGrpSpPr/>
        <p:nvPr/>
      </p:nvGrpSpPr>
      <p:grpSpPr>
        <a:xfrm>
          <a:off x="0" y="0"/>
          <a:ext cx="0" cy="0"/>
          <a:chOff x="0" y="0"/>
          <a:chExt cx="0" cy="0"/>
        </a:xfrm>
      </p:grpSpPr>
      <p:sp>
        <p:nvSpPr>
          <p:cNvPr id="1341" name="Google Shape;1341;p5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42" name="Google Shape;1342;p5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Orbitron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Roboto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p:txBody>
      </p:sp>
      <p:sp>
        <p:nvSpPr>
          <p:cNvPr id="1343" name="Google Shape;1343;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344" name="Google Shape;1344;p57"/>
          <p:cNvSpPr/>
          <p:nvPr/>
        </p:nvSpPr>
        <p:spPr>
          <a:xfrm>
            <a:off x="2052650" y="2988225"/>
            <a:ext cx="791400" cy="754200"/>
          </a:xfrm>
          <a:prstGeom prst="roundRect">
            <a:avLst>
              <a:gd name="adj" fmla="val 16667"/>
            </a:avLst>
          </a:prstGeom>
          <a:solidFill>
            <a:srgbClr val="E3EE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3114470" y="2988225"/>
            <a:ext cx="791400" cy="754200"/>
          </a:xfrm>
          <a:prstGeom prst="roundRect">
            <a:avLst>
              <a:gd name="adj" fmla="val 16667"/>
            </a:avLst>
          </a:prstGeom>
          <a:solidFill>
            <a:srgbClr val="38353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4176289" y="2988225"/>
            <a:ext cx="791400" cy="754200"/>
          </a:xfrm>
          <a:prstGeom prst="roundRect">
            <a:avLst>
              <a:gd name="adj" fmla="val 16667"/>
            </a:avLst>
          </a:prstGeom>
          <a:solidFill>
            <a:srgbClr val="FC2E1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#e3eeedff</a:t>
            </a:r>
            <a:endParaRPr sz="1000"/>
          </a:p>
        </p:txBody>
      </p:sp>
      <p:sp>
        <p:nvSpPr>
          <p:cNvPr id="1348" name="Google Shape;1348;p5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#383536ff</a:t>
            </a:r>
            <a:endParaRPr sz="1000">
              <a:solidFill>
                <a:srgbClr val="FFFFFF"/>
              </a:solidFill>
            </a:endParaRPr>
          </a:p>
        </p:txBody>
      </p:sp>
      <p:sp>
        <p:nvSpPr>
          <p:cNvPr id="1349" name="Google Shape;1349;p5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#fc2e12ff</a:t>
            </a:r>
            <a:endParaRPr sz="1000">
              <a:solidFill>
                <a:srgbClr val="FFFFFF"/>
              </a:solidFill>
            </a:endParaRPr>
          </a:p>
        </p:txBody>
      </p:sp>
      <p:sp>
        <p:nvSpPr>
          <p:cNvPr id="1350" name="Google Shape;1350;p57"/>
          <p:cNvSpPr/>
          <p:nvPr/>
        </p:nvSpPr>
        <p:spPr>
          <a:xfrm>
            <a:off x="5238125" y="2988225"/>
            <a:ext cx="791400" cy="754200"/>
          </a:xfrm>
          <a:prstGeom prst="roundRect">
            <a:avLst>
              <a:gd name="adj" fmla="val 16667"/>
            </a:avLst>
          </a:prstGeom>
          <a:solidFill>
            <a:srgbClr val="C1D6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#c1d6ceff</a:t>
            </a:r>
            <a:endParaRPr sz="1000"/>
          </a:p>
        </p:txBody>
      </p:sp>
      <p:sp>
        <p:nvSpPr>
          <p:cNvPr id="1352" name="Google Shape;1352;p57"/>
          <p:cNvSpPr/>
          <p:nvPr/>
        </p:nvSpPr>
        <p:spPr>
          <a:xfrm>
            <a:off x="3645388" y="3919325"/>
            <a:ext cx="791400" cy="754200"/>
          </a:xfrm>
          <a:prstGeom prst="roundRect">
            <a:avLst>
              <a:gd name="adj" fmla="val 16667"/>
            </a:avLst>
          </a:prstGeom>
          <a:solidFill>
            <a:srgbClr val="DD48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4707207" y="3919325"/>
            <a:ext cx="791400" cy="754200"/>
          </a:xfrm>
          <a:prstGeom prst="roundRect">
            <a:avLst>
              <a:gd name="adj" fmla="val 16667"/>
            </a:avLst>
          </a:prstGeom>
          <a:solidFill>
            <a:srgbClr val="24A3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#dd4815ff</a:t>
            </a:r>
            <a:endParaRPr sz="1000">
              <a:solidFill>
                <a:srgbClr val="FFFFFF"/>
              </a:solidFill>
            </a:endParaRPr>
          </a:p>
        </p:txBody>
      </p:sp>
      <p:sp>
        <p:nvSpPr>
          <p:cNvPr id="1355" name="Google Shape;1355;p57"/>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#24a364ff</a:t>
            </a:r>
            <a:endParaRPr sz="1000">
              <a:solidFill>
                <a:srgbClr val="FFFFFF"/>
              </a:solidFill>
            </a:endParaRPr>
          </a:p>
        </p:txBody>
      </p:sp>
      <p:sp>
        <p:nvSpPr>
          <p:cNvPr id="1356" name="Google Shape;1356;p57"/>
          <p:cNvSpPr/>
          <p:nvPr/>
        </p:nvSpPr>
        <p:spPr>
          <a:xfrm>
            <a:off x="6299950" y="2988225"/>
            <a:ext cx="791400" cy="754200"/>
          </a:xfrm>
          <a:prstGeom prst="roundRect">
            <a:avLst>
              <a:gd name="adj" fmla="val 16667"/>
            </a:avLst>
          </a:prstGeom>
          <a:solidFill>
            <a:srgbClr val="6481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#64818cff</a:t>
            </a:r>
            <a:endParaRPr sz="1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1"/>
        <p:cNvGrpSpPr/>
        <p:nvPr/>
      </p:nvGrpSpPr>
      <p:grpSpPr>
        <a:xfrm>
          <a:off x="0" y="0"/>
          <a:ext cx="0" cy="0"/>
          <a:chOff x="0" y="0"/>
          <a:chExt cx="0" cy="0"/>
        </a:xfrm>
      </p:grpSpPr>
      <p:sp>
        <p:nvSpPr>
          <p:cNvPr id="1362" name="Google Shape;1362;p5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363" name="Google Shape;1363;p5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64" name="Google Shape;1364;p5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65" name="Google Shape;1365;p5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66" name="Google Shape;1366;p5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67" name="Google Shape;1367;p5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68" name="Google Shape;1368;p5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69" name="Google Shape;1369;p5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70" name="Google Shape;1370;p5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71" name="Google Shape;1371;p5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72" name="Google Shape;1372;p5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73" name="Google Shape;1373;p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47" name="Google Shape;847;p32"/>
          <p:cNvSpPr txBox="1">
            <a:spLocks noGrp="1"/>
          </p:cNvSpPr>
          <p:nvPr>
            <p:ph type="title"/>
          </p:nvPr>
        </p:nvSpPr>
        <p:spPr>
          <a:xfrm>
            <a:off x="210087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48" name="Google Shape;848;p32"/>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849" name="Google Shape;849;p32"/>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850" name="Google Shape;850;p32"/>
          <p:cNvSpPr txBox="1">
            <a:spLocks noGrp="1"/>
          </p:cNvSpPr>
          <p:nvPr>
            <p:ph type="title" idx="3"/>
          </p:nvPr>
        </p:nvSpPr>
        <p:spPr>
          <a:xfrm>
            <a:off x="595832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51" name="Google Shape;851;p32"/>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852" name="Google Shape;852;p32"/>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853" name="Google Shape;853;p32"/>
          <p:cNvSpPr txBox="1">
            <a:spLocks noGrp="1"/>
          </p:cNvSpPr>
          <p:nvPr>
            <p:ph type="title" idx="6"/>
          </p:nvPr>
        </p:nvSpPr>
        <p:spPr>
          <a:xfrm>
            <a:off x="210087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54" name="Google Shape;854;p32"/>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sp>
        <p:nvSpPr>
          <p:cNvPr id="855" name="Google Shape;855;p32"/>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856" name="Google Shape;856;p32"/>
          <p:cNvSpPr txBox="1">
            <a:spLocks noGrp="1"/>
          </p:cNvSpPr>
          <p:nvPr>
            <p:ph type="title" idx="13"/>
          </p:nvPr>
        </p:nvSpPr>
        <p:spPr>
          <a:xfrm>
            <a:off x="595832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57" name="Google Shape;857;p32"/>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58" name="Google Shape;858;p32"/>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
        <p:cNvGrpSpPr/>
        <p:nvPr/>
      </p:nvGrpSpPr>
      <p:grpSpPr>
        <a:xfrm>
          <a:off x="0" y="0"/>
          <a:ext cx="0" cy="0"/>
          <a:chOff x="0" y="0"/>
          <a:chExt cx="0" cy="0"/>
        </a:xfrm>
      </p:grpSpPr>
      <p:grpSp>
        <p:nvGrpSpPr>
          <p:cNvPr id="1378" name="Google Shape;1378;p59"/>
          <p:cNvGrpSpPr/>
          <p:nvPr/>
        </p:nvGrpSpPr>
        <p:grpSpPr>
          <a:xfrm>
            <a:off x="5082708" y="3095784"/>
            <a:ext cx="442841" cy="514271"/>
            <a:chOff x="4727025" y="1332775"/>
            <a:chExt cx="59900" cy="69625"/>
          </a:xfrm>
        </p:grpSpPr>
        <p:sp>
          <p:nvSpPr>
            <p:cNvPr id="1379" name="Google Shape;1379;p5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59"/>
          <p:cNvGrpSpPr/>
          <p:nvPr/>
        </p:nvGrpSpPr>
        <p:grpSpPr>
          <a:xfrm>
            <a:off x="5758025" y="2343272"/>
            <a:ext cx="500909" cy="500899"/>
            <a:chOff x="4820425" y="1329900"/>
            <a:chExt cx="70175" cy="70350"/>
          </a:xfrm>
        </p:grpSpPr>
        <p:sp>
          <p:nvSpPr>
            <p:cNvPr id="1382" name="Google Shape;1382;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9"/>
          <p:cNvGrpSpPr/>
          <p:nvPr/>
        </p:nvGrpSpPr>
        <p:grpSpPr>
          <a:xfrm>
            <a:off x="6410648" y="2355062"/>
            <a:ext cx="538135" cy="493119"/>
            <a:chOff x="4903200" y="1331525"/>
            <a:chExt cx="73575" cy="67425"/>
          </a:xfrm>
        </p:grpSpPr>
        <p:sp>
          <p:nvSpPr>
            <p:cNvPr id="1387" name="Google Shape;1387;p5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8" name="Google Shape;1388;p5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9"/>
          <p:cNvGrpSpPr/>
          <p:nvPr/>
        </p:nvGrpSpPr>
        <p:grpSpPr>
          <a:xfrm>
            <a:off x="5670599" y="3097040"/>
            <a:ext cx="544563" cy="511895"/>
            <a:chOff x="4815575" y="1416800"/>
            <a:chExt cx="73750" cy="71400"/>
          </a:xfrm>
        </p:grpSpPr>
        <p:sp>
          <p:nvSpPr>
            <p:cNvPr id="1390" name="Google Shape;1390;p5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9"/>
          <p:cNvGrpSpPr/>
          <p:nvPr/>
        </p:nvGrpSpPr>
        <p:grpSpPr>
          <a:xfrm>
            <a:off x="6367224" y="3096746"/>
            <a:ext cx="602914" cy="512477"/>
            <a:chOff x="4902475" y="1418875"/>
            <a:chExt cx="74500" cy="63775"/>
          </a:xfrm>
        </p:grpSpPr>
        <p:sp>
          <p:nvSpPr>
            <p:cNvPr id="1394" name="Google Shape;1394;p5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9"/>
          <p:cNvGrpSpPr/>
          <p:nvPr/>
        </p:nvGrpSpPr>
        <p:grpSpPr>
          <a:xfrm>
            <a:off x="5783096" y="3835985"/>
            <a:ext cx="515391" cy="525699"/>
            <a:chOff x="4818100" y="1507675"/>
            <a:chExt cx="71225" cy="71625"/>
          </a:xfrm>
        </p:grpSpPr>
        <p:sp>
          <p:nvSpPr>
            <p:cNvPr id="1397" name="Google Shape;1397;p5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9"/>
          <p:cNvGrpSpPr/>
          <p:nvPr/>
        </p:nvGrpSpPr>
        <p:grpSpPr>
          <a:xfrm>
            <a:off x="5121199" y="3857517"/>
            <a:ext cx="522956" cy="489869"/>
            <a:chOff x="4721450" y="1509475"/>
            <a:chExt cx="79350" cy="74325"/>
          </a:xfrm>
        </p:grpSpPr>
        <p:sp>
          <p:nvSpPr>
            <p:cNvPr id="1402" name="Google Shape;1402;p5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9"/>
          <p:cNvGrpSpPr/>
          <p:nvPr/>
        </p:nvGrpSpPr>
        <p:grpSpPr>
          <a:xfrm>
            <a:off x="6444441" y="3837269"/>
            <a:ext cx="525704" cy="535436"/>
            <a:chOff x="4906800" y="1507500"/>
            <a:chExt cx="70350" cy="71075"/>
          </a:xfrm>
        </p:grpSpPr>
        <p:sp>
          <p:nvSpPr>
            <p:cNvPr id="1407" name="Google Shape;1407;p5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9"/>
          <p:cNvGrpSpPr/>
          <p:nvPr/>
        </p:nvGrpSpPr>
        <p:grpSpPr>
          <a:xfrm>
            <a:off x="4477263" y="2343250"/>
            <a:ext cx="508054" cy="508095"/>
            <a:chOff x="3736598" y="2170606"/>
            <a:chExt cx="404889" cy="404889"/>
          </a:xfrm>
        </p:grpSpPr>
        <p:sp>
          <p:nvSpPr>
            <p:cNvPr id="1413" name="Google Shape;1413;p5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9"/>
          <p:cNvGrpSpPr/>
          <p:nvPr/>
        </p:nvGrpSpPr>
        <p:grpSpPr>
          <a:xfrm>
            <a:off x="3765303" y="2343345"/>
            <a:ext cx="575790" cy="507904"/>
            <a:chOff x="3161917" y="2170682"/>
            <a:chExt cx="458870" cy="404737"/>
          </a:xfrm>
        </p:grpSpPr>
        <p:sp>
          <p:nvSpPr>
            <p:cNvPr id="1418" name="Google Shape;1418;p5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19" name="Google Shape;1419;p5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9"/>
          <p:cNvGrpSpPr/>
          <p:nvPr/>
        </p:nvGrpSpPr>
        <p:grpSpPr>
          <a:xfrm>
            <a:off x="3792833" y="3103717"/>
            <a:ext cx="520730" cy="498567"/>
            <a:chOff x="3179914" y="2889488"/>
            <a:chExt cx="422876" cy="404911"/>
          </a:xfrm>
        </p:grpSpPr>
        <p:sp>
          <p:nvSpPr>
            <p:cNvPr id="1422" name="Google Shape;1422;p5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9"/>
          <p:cNvGrpSpPr/>
          <p:nvPr/>
        </p:nvGrpSpPr>
        <p:grpSpPr>
          <a:xfrm>
            <a:off x="4421513" y="3103677"/>
            <a:ext cx="516145" cy="498648"/>
            <a:chOff x="3729467" y="2889422"/>
            <a:chExt cx="419153" cy="404977"/>
          </a:xfrm>
        </p:grpSpPr>
        <p:sp>
          <p:nvSpPr>
            <p:cNvPr id="1429" name="Google Shape;1429;p5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5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59"/>
          <p:cNvGrpSpPr/>
          <p:nvPr/>
        </p:nvGrpSpPr>
        <p:grpSpPr>
          <a:xfrm>
            <a:off x="7141841" y="2550562"/>
            <a:ext cx="166473" cy="141497"/>
            <a:chOff x="4660325" y="1866850"/>
            <a:chExt cx="68350" cy="58100"/>
          </a:xfrm>
        </p:grpSpPr>
        <p:sp>
          <p:nvSpPr>
            <p:cNvPr id="1441" name="Google Shape;1441;p5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9"/>
          <p:cNvGrpSpPr/>
          <p:nvPr/>
        </p:nvGrpSpPr>
        <p:grpSpPr>
          <a:xfrm>
            <a:off x="7451186" y="2576286"/>
            <a:ext cx="162515" cy="90049"/>
            <a:chOff x="4791775" y="1877500"/>
            <a:chExt cx="66725" cy="36975"/>
          </a:xfrm>
        </p:grpSpPr>
        <p:sp>
          <p:nvSpPr>
            <p:cNvPr id="1444" name="Google Shape;1444;p5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9"/>
          <p:cNvGrpSpPr/>
          <p:nvPr/>
        </p:nvGrpSpPr>
        <p:grpSpPr>
          <a:xfrm>
            <a:off x="7772899" y="2576286"/>
            <a:ext cx="144979" cy="90049"/>
            <a:chOff x="4923925" y="1877500"/>
            <a:chExt cx="59525" cy="36975"/>
          </a:xfrm>
        </p:grpSpPr>
        <p:sp>
          <p:nvSpPr>
            <p:cNvPr id="1447" name="Google Shape;1447;p5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9"/>
          <p:cNvGrpSpPr/>
          <p:nvPr/>
        </p:nvGrpSpPr>
        <p:grpSpPr>
          <a:xfrm>
            <a:off x="8067390" y="2558477"/>
            <a:ext cx="141447" cy="125667"/>
            <a:chOff x="5058450" y="1870100"/>
            <a:chExt cx="58075" cy="51600"/>
          </a:xfrm>
        </p:grpSpPr>
        <p:sp>
          <p:nvSpPr>
            <p:cNvPr id="1450" name="Google Shape;1450;p5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9"/>
          <p:cNvGrpSpPr/>
          <p:nvPr/>
        </p:nvGrpSpPr>
        <p:grpSpPr>
          <a:xfrm>
            <a:off x="7481905" y="2980885"/>
            <a:ext cx="101077" cy="107645"/>
            <a:chOff x="4811425" y="2065025"/>
            <a:chExt cx="41500" cy="44200"/>
          </a:xfrm>
        </p:grpSpPr>
        <p:sp>
          <p:nvSpPr>
            <p:cNvPr id="1453" name="Google Shape;1453;p5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9"/>
          <p:cNvGrpSpPr/>
          <p:nvPr/>
        </p:nvGrpSpPr>
        <p:grpSpPr>
          <a:xfrm>
            <a:off x="7774342" y="2981098"/>
            <a:ext cx="120867" cy="107218"/>
            <a:chOff x="4929875" y="2065025"/>
            <a:chExt cx="49625" cy="44025"/>
          </a:xfrm>
        </p:grpSpPr>
        <p:sp>
          <p:nvSpPr>
            <p:cNvPr id="1456" name="Google Shape;1456;p5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9"/>
          <p:cNvGrpSpPr/>
          <p:nvPr/>
        </p:nvGrpSpPr>
        <p:grpSpPr>
          <a:xfrm>
            <a:off x="8103011" y="2984112"/>
            <a:ext cx="70206" cy="101191"/>
            <a:chOff x="5083925" y="2066350"/>
            <a:chExt cx="28825" cy="41550"/>
          </a:xfrm>
        </p:grpSpPr>
        <p:sp>
          <p:nvSpPr>
            <p:cNvPr id="1459" name="Google Shape;1459;p5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59"/>
          <p:cNvGrpSpPr/>
          <p:nvPr/>
        </p:nvGrpSpPr>
        <p:grpSpPr>
          <a:xfrm>
            <a:off x="7134565" y="2999759"/>
            <a:ext cx="181026" cy="69896"/>
            <a:chOff x="4659775" y="2072775"/>
            <a:chExt cx="74325" cy="28700"/>
          </a:xfrm>
        </p:grpSpPr>
        <p:sp>
          <p:nvSpPr>
            <p:cNvPr id="1462" name="Google Shape;1462;p5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9"/>
          <p:cNvGrpSpPr/>
          <p:nvPr/>
        </p:nvGrpSpPr>
        <p:grpSpPr>
          <a:xfrm>
            <a:off x="8054421" y="2790324"/>
            <a:ext cx="167387" cy="89197"/>
            <a:chOff x="4662475" y="1976500"/>
            <a:chExt cx="68725" cy="36625"/>
          </a:xfrm>
        </p:grpSpPr>
        <p:sp>
          <p:nvSpPr>
            <p:cNvPr id="1466" name="Google Shape;1466;p5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9"/>
          <p:cNvGrpSpPr/>
          <p:nvPr/>
        </p:nvGrpSpPr>
        <p:grpSpPr>
          <a:xfrm>
            <a:off x="7751326" y="2793764"/>
            <a:ext cx="166899" cy="82317"/>
            <a:chOff x="4920150" y="1977875"/>
            <a:chExt cx="68525" cy="33800"/>
          </a:xfrm>
        </p:grpSpPr>
        <p:sp>
          <p:nvSpPr>
            <p:cNvPr id="1470" name="Google Shape;1470;p5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9"/>
          <p:cNvGrpSpPr/>
          <p:nvPr/>
        </p:nvGrpSpPr>
        <p:grpSpPr>
          <a:xfrm>
            <a:off x="7162483" y="3197682"/>
            <a:ext cx="125190" cy="127859"/>
            <a:chOff x="4676550" y="2160575"/>
            <a:chExt cx="51400" cy="52500"/>
          </a:xfrm>
        </p:grpSpPr>
        <p:sp>
          <p:nvSpPr>
            <p:cNvPr id="1474" name="Google Shape;1474;p5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9"/>
          <p:cNvGrpSpPr/>
          <p:nvPr/>
        </p:nvGrpSpPr>
        <p:grpSpPr>
          <a:xfrm>
            <a:off x="7459741" y="3204714"/>
            <a:ext cx="145405" cy="113794"/>
            <a:chOff x="4768325" y="2163475"/>
            <a:chExt cx="59700" cy="46725"/>
          </a:xfrm>
        </p:grpSpPr>
        <p:sp>
          <p:nvSpPr>
            <p:cNvPr id="1478" name="Google Shape;1478;p5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5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59"/>
          <p:cNvGrpSpPr/>
          <p:nvPr/>
        </p:nvGrpSpPr>
        <p:grpSpPr>
          <a:xfrm>
            <a:off x="7476059" y="3459808"/>
            <a:ext cx="112768" cy="106853"/>
            <a:chOff x="4768575" y="2253950"/>
            <a:chExt cx="46300" cy="43875"/>
          </a:xfrm>
        </p:grpSpPr>
        <p:sp>
          <p:nvSpPr>
            <p:cNvPr id="1487" name="Google Shape;1487;p5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9"/>
          <p:cNvGrpSpPr/>
          <p:nvPr/>
        </p:nvGrpSpPr>
        <p:grpSpPr>
          <a:xfrm>
            <a:off x="7775682" y="3948834"/>
            <a:ext cx="118187" cy="146246"/>
            <a:chOff x="4960900" y="2433225"/>
            <a:chExt cx="48525" cy="60050"/>
          </a:xfrm>
        </p:grpSpPr>
        <p:sp>
          <p:nvSpPr>
            <p:cNvPr id="1490" name="Google Shape;1490;p5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59"/>
          <p:cNvGrpSpPr/>
          <p:nvPr/>
        </p:nvGrpSpPr>
        <p:grpSpPr>
          <a:xfrm>
            <a:off x="7464247" y="4212895"/>
            <a:ext cx="136394" cy="143810"/>
            <a:chOff x="4854075" y="2527625"/>
            <a:chExt cx="56000" cy="59050"/>
          </a:xfrm>
        </p:grpSpPr>
        <p:sp>
          <p:nvSpPr>
            <p:cNvPr id="1493" name="Google Shape;1493;p5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5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59"/>
          <p:cNvGrpSpPr/>
          <p:nvPr/>
        </p:nvGrpSpPr>
        <p:grpSpPr>
          <a:xfrm>
            <a:off x="8088458" y="3676639"/>
            <a:ext cx="99312" cy="160797"/>
            <a:chOff x="5059700" y="2334775"/>
            <a:chExt cx="40775" cy="66025"/>
          </a:xfrm>
        </p:grpSpPr>
        <p:sp>
          <p:nvSpPr>
            <p:cNvPr id="1499" name="Google Shape;1499;p5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59"/>
          <p:cNvGrpSpPr/>
          <p:nvPr/>
        </p:nvGrpSpPr>
        <p:grpSpPr>
          <a:xfrm>
            <a:off x="8045622" y="3941771"/>
            <a:ext cx="184984" cy="160371"/>
            <a:chOff x="5037700" y="2430325"/>
            <a:chExt cx="75950" cy="65850"/>
          </a:xfrm>
        </p:grpSpPr>
        <p:sp>
          <p:nvSpPr>
            <p:cNvPr id="1509" name="Google Shape;1509;p5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9"/>
          <p:cNvGrpSpPr/>
          <p:nvPr/>
        </p:nvGrpSpPr>
        <p:grpSpPr>
          <a:xfrm>
            <a:off x="7465128" y="3708223"/>
            <a:ext cx="173014" cy="97629"/>
            <a:chOff x="4756975" y="2341800"/>
            <a:chExt cx="91975" cy="51925"/>
          </a:xfrm>
        </p:grpSpPr>
        <p:sp>
          <p:nvSpPr>
            <p:cNvPr id="1512" name="Google Shape;1512;p5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59"/>
          <p:cNvGrpSpPr/>
          <p:nvPr/>
        </p:nvGrpSpPr>
        <p:grpSpPr>
          <a:xfrm>
            <a:off x="7732065" y="4196920"/>
            <a:ext cx="212497" cy="175761"/>
            <a:chOff x="4943575" y="2516350"/>
            <a:chExt cx="98675" cy="81700"/>
          </a:xfrm>
        </p:grpSpPr>
        <p:sp>
          <p:nvSpPr>
            <p:cNvPr id="1533" name="Google Shape;1533;p5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9"/>
          <p:cNvGrpSpPr/>
          <p:nvPr/>
        </p:nvGrpSpPr>
        <p:grpSpPr>
          <a:xfrm>
            <a:off x="1990126" y="3423163"/>
            <a:ext cx="965351" cy="134611"/>
            <a:chOff x="4411970" y="2962952"/>
            <a:chExt cx="706544" cy="104212"/>
          </a:xfrm>
        </p:grpSpPr>
        <p:sp>
          <p:nvSpPr>
            <p:cNvPr id="1612" name="Google Shape;1612;p5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59"/>
          <p:cNvGrpSpPr/>
          <p:nvPr/>
        </p:nvGrpSpPr>
        <p:grpSpPr>
          <a:xfrm>
            <a:off x="1990126" y="3012077"/>
            <a:ext cx="960158" cy="289172"/>
            <a:chOff x="4411970" y="2726085"/>
            <a:chExt cx="643107" cy="193659"/>
          </a:xfrm>
        </p:grpSpPr>
        <p:sp>
          <p:nvSpPr>
            <p:cNvPr id="1617" name="Google Shape;1617;p5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9"/>
          <p:cNvGrpSpPr/>
          <p:nvPr/>
        </p:nvGrpSpPr>
        <p:grpSpPr>
          <a:xfrm>
            <a:off x="993018" y="3278187"/>
            <a:ext cx="833173" cy="259209"/>
            <a:chOff x="4411970" y="4340222"/>
            <a:chExt cx="779467" cy="242683"/>
          </a:xfrm>
        </p:grpSpPr>
        <p:sp>
          <p:nvSpPr>
            <p:cNvPr id="1621" name="Google Shape;1621;p5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9"/>
          <p:cNvGrpSpPr/>
          <p:nvPr/>
        </p:nvGrpSpPr>
        <p:grpSpPr>
          <a:xfrm>
            <a:off x="1990126" y="2673933"/>
            <a:ext cx="965160" cy="216230"/>
            <a:chOff x="4411970" y="2468674"/>
            <a:chExt cx="747317" cy="167425"/>
          </a:xfrm>
        </p:grpSpPr>
        <p:sp>
          <p:nvSpPr>
            <p:cNvPr id="1625" name="Google Shape;1625;p5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9"/>
          <p:cNvGrpSpPr/>
          <p:nvPr/>
        </p:nvGrpSpPr>
        <p:grpSpPr>
          <a:xfrm>
            <a:off x="988873" y="2578650"/>
            <a:ext cx="810451" cy="319148"/>
            <a:chOff x="4411970" y="3686602"/>
            <a:chExt cx="797845" cy="314215"/>
          </a:xfrm>
        </p:grpSpPr>
        <p:sp>
          <p:nvSpPr>
            <p:cNvPr id="1628" name="Google Shape;1628;p5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5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59"/>
          <p:cNvGrpSpPr/>
          <p:nvPr/>
        </p:nvGrpSpPr>
        <p:grpSpPr>
          <a:xfrm>
            <a:off x="988970" y="2333174"/>
            <a:ext cx="1970333" cy="208784"/>
            <a:chOff x="6336019" y="3733725"/>
            <a:chExt cx="2566206" cy="351310"/>
          </a:xfrm>
        </p:grpSpPr>
        <p:sp>
          <p:nvSpPr>
            <p:cNvPr id="1635" name="Google Shape;1635;p5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9"/>
          <p:cNvGrpSpPr/>
          <p:nvPr/>
        </p:nvGrpSpPr>
        <p:grpSpPr>
          <a:xfrm>
            <a:off x="1990126" y="3940729"/>
            <a:ext cx="946551" cy="153200"/>
            <a:chOff x="4404545" y="3301592"/>
            <a:chExt cx="782403" cy="129272"/>
          </a:xfrm>
        </p:grpSpPr>
        <p:sp>
          <p:nvSpPr>
            <p:cNvPr id="1640" name="Google Shape;1640;p5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9"/>
          <p:cNvGrpSpPr/>
          <p:nvPr/>
        </p:nvGrpSpPr>
        <p:grpSpPr>
          <a:xfrm>
            <a:off x="1990126" y="3679688"/>
            <a:ext cx="962257" cy="139127"/>
            <a:chOff x="4411970" y="3131459"/>
            <a:chExt cx="710520" cy="117397"/>
          </a:xfrm>
        </p:grpSpPr>
        <p:sp>
          <p:nvSpPr>
            <p:cNvPr id="1643" name="Google Shape;1643;p5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5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59"/>
          <p:cNvGrpSpPr/>
          <p:nvPr/>
        </p:nvGrpSpPr>
        <p:grpSpPr>
          <a:xfrm>
            <a:off x="990271" y="3614482"/>
            <a:ext cx="823838" cy="458988"/>
            <a:chOff x="4411970" y="1801825"/>
            <a:chExt cx="734586" cy="409262"/>
          </a:xfrm>
        </p:grpSpPr>
        <p:sp>
          <p:nvSpPr>
            <p:cNvPr id="1647" name="Google Shape;1647;p5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9"/>
          <p:cNvGrpSpPr/>
          <p:nvPr/>
        </p:nvGrpSpPr>
        <p:grpSpPr>
          <a:xfrm>
            <a:off x="990271" y="4162908"/>
            <a:ext cx="856348" cy="212039"/>
            <a:chOff x="4411970" y="2233974"/>
            <a:chExt cx="763574" cy="189068"/>
          </a:xfrm>
        </p:grpSpPr>
        <p:sp>
          <p:nvSpPr>
            <p:cNvPr id="1650" name="Google Shape;1650;p5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59"/>
          <p:cNvGrpSpPr/>
          <p:nvPr/>
        </p:nvGrpSpPr>
        <p:grpSpPr>
          <a:xfrm>
            <a:off x="3100467" y="2338244"/>
            <a:ext cx="511602" cy="511602"/>
            <a:chOff x="5681300" y="2527788"/>
            <a:chExt cx="805800" cy="805800"/>
          </a:xfrm>
        </p:grpSpPr>
        <p:sp>
          <p:nvSpPr>
            <p:cNvPr id="1653" name="Google Shape;1653;p5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59"/>
          <p:cNvGrpSpPr/>
          <p:nvPr/>
        </p:nvGrpSpPr>
        <p:grpSpPr>
          <a:xfrm>
            <a:off x="3097662" y="3104827"/>
            <a:ext cx="513021" cy="512935"/>
            <a:chOff x="4049800" y="640400"/>
            <a:chExt cx="858900" cy="858900"/>
          </a:xfrm>
        </p:grpSpPr>
        <p:sp>
          <p:nvSpPr>
            <p:cNvPr id="1656" name="Google Shape;1656;p5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9"/>
          <p:cNvGrpSpPr/>
          <p:nvPr/>
        </p:nvGrpSpPr>
        <p:grpSpPr>
          <a:xfrm>
            <a:off x="3014861" y="3756719"/>
            <a:ext cx="686489" cy="686585"/>
            <a:chOff x="5080188" y="927900"/>
            <a:chExt cx="961200" cy="961200"/>
          </a:xfrm>
        </p:grpSpPr>
        <p:sp>
          <p:nvSpPr>
            <p:cNvPr id="1659" name="Google Shape;1659;p5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59"/>
          <p:cNvGrpSpPr/>
          <p:nvPr/>
        </p:nvGrpSpPr>
        <p:grpSpPr>
          <a:xfrm>
            <a:off x="3798012" y="3849448"/>
            <a:ext cx="510373" cy="510937"/>
            <a:chOff x="7508249" y="1522825"/>
            <a:chExt cx="1326332" cy="1322987"/>
          </a:xfrm>
        </p:grpSpPr>
        <p:sp>
          <p:nvSpPr>
            <p:cNvPr id="1668" name="Google Shape;1668;p5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9"/>
          <p:cNvGrpSpPr/>
          <p:nvPr/>
        </p:nvGrpSpPr>
        <p:grpSpPr>
          <a:xfrm>
            <a:off x="4489605" y="3850853"/>
            <a:ext cx="492652" cy="503348"/>
            <a:chOff x="6039282" y="1042577"/>
            <a:chExt cx="734315" cy="731929"/>
          </a:xfrm>
        </p:grpSpPr>
        <p:sp>
          <p:nvSpPr>
            <p:cNvPr id="1679" name="Google Shape;1679;p5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59"/>
          <p:cNvGrpSpPr/>
          <p:nvPr/>
        </p:nvGrpSpPr>
        <p:grpSpPr>
          <a:xfrm>
            <a:off x="5130019" y="2346894"/>
            <a:ext cx="483304" cy="504902"/>
            <a:chOff x="1825800" y="1651625"/>
            <a:chExt cx="568125" cy="591775"/>
          </a:xfrm>
        </p:grpSpPr>
        <p:sp>
          <p:nvSpPr>
            <p:cNvPr id="1701" name="Google Shape;1701;p5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5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712" name="Google Shape;1712;p5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grpSp>
        <p:nvGrpSpPr>
          <p:cNvPr id="1717" name="Google Shape;1717;p60"/>
          <p:cNvGrpSpPr/>
          <p:nvPr/>
        </p:nvGrpSpPr>
        <p:grpSpPr>
          <a:xfrm>
            <a:off x="722058" y="957091"/>
            <a:ext cx="2492868" cy="1379876"/>
            <a:chOff x="2654821" y="2311071"/>
            <a:chExt cx="2279715" cy="1262120"/>
          </a:xfrm>
        </p:grpSpPr>
        <p:grpSp>
          <p:nvGrpSpPr>
            <p:cNvPr id="1718" name="Google Shape;1718;p60"/>
            <p:cNvGrpSpPr/>
            <p:nvPr/>
          </p:nvGrpSpPr>
          <p:grpSpPr>
            <a:xfrm>
              <a:off x="4034269" y="2840745"/>
              <a:ext cx="40212" cy="36437"/>
              <a:chOff x="4293400" y="2574725"/>
              <a:chExt cx="84425" cy="80100"/>
            </a:xfrm>
          </p:grpSpPr>
          <p:sp>
            <p:nvSpPr>
              <p:cNvPr id="1719" name="Google Shape;1719;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20" name="Google Shape;1720;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0"/>
            <p:cNvGrpSpPr/>
            <p:nvPr/>
          </p:nvGrpSpPr>
          <p:grpSpPr>
            <a:xfrm>
              <a:off x="3894606" y="2334874"/>
              <a:ext cx="913198" cy="518984"/>
              <a:chOff x="4000175" y="1462675"/>
              <a:chExt cx="1917275" cy="1140875"/>
            </a:xfrm>
          </p:grpSpPr>
          <p:sp>
            <p:nvSpPr>
              <p:cNvPr id="1722" name="Google Shape;1722;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23" name="Google Shape;1723;p60"/>
              <p:cNvGrpSpPr/>
              <p:nvPr/>
            </p:nvGrpSpPr>
            <p:grpSpPr>
              <a:xfrm>
                <a:off x="4000175" y="1462675"/>
                <a:ext cx="1917275" cy="1140875"/>
                <a:chOff x="4000175" y="1462675"/>
                <a:chExt cx="1917275" cy="1140875"/>
              </a:xfrm>
            </p:grpSpPr>
            <p:sp>
              <p:nvSpPr>
                <p:cNvPr id="1724" name="Google Shape;1724;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5" name="Google Shape;1725;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9" name="Google Shape;1729;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0" name="Google Shape;1730;p60"/>
            <p:cNvGrpSpPr/>
            <p:nvPr/>
          </p:nvGrpSpPr>
          <p:grpSpPr>
            <a:xfrm>
              <a:off x="3875768" y="2846704"/>
              <a:ext cx="44796" cy="47366"/>
              <a:chOff x="3960625" y="2587825"/>
              <a:chExt cx="94050" cy="104125"/>
            </a:xfrm>
          </p:grpSpPr>
          <p:sp>
            <p:nvSpPr>
              <p:cNvPr id="1731" name="Google Shape;1731;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32" name="Google Shape;1732;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0"/>
            <p:cNvGrpSpPr/>
            <p:nvPr/>
          </p:nvGrpSpPr>
          <p:grpSpPr>
            <a:xfrm>
              <a:off x="3782759" y="2807162"/>
              <a:ext cx="82686" cy="85487"/>
              <a:chOff x="3765350" y="2500900"/>
              <a:chExt cx="173600" cy="187925"/>
            </a:xfrm>
          </p:grpSpPr>
          <p:sp>
            <p:nvSpPr>
              <p:cNvPr id="1734" name="Google Shape;1734;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5" name="Google Shape;1735;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60"/>
            <p:cNvGrpSpPr/>
            <p:nvPr/>
          </p:nvGrpSpPr>
          <p:grpSpPr>
            <a:xfrm>
              <a:off x="3775674" y="2798496"/>
              <a:ext cx="40545" cy="23564"/>
              <a:chOff x="3750475" y="2481850"/>
              <a:chExt cx="85125" cy="51800"/>
            </a:xfrm>
          </p:grpSpPr>
          <p:sp>
            <p:nvSpPr>
              <p:cNvPr id="1741" name="Google Shape;1741;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43" name="Google Shape;1743;p60"/>
            <p:cNvGrpSpPr/>
            <p:nvPr/>
          </p:nvGrpSpPr>
          <p:grpSpPr>
            <a:xfrm>
              <a:off x="3716946" y="2776024"/>
              <a:ext cx="81971" cy="76912"/>
              <a:chOff x="3627175" y="2432450"/>
              <a:chExt cx="172100" cy="169075"/>
            </a:xfrm>
          </p:grpSpPr>
          <p:sp>
            <p:nvSpPr>
              <p:cNvPr id="1744" name="Google Shape;1744;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46" name="Google Shape;1746;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47" name="Google Shape;1747;p60"/>
            <p:cNvGrpSpPr/>
            <p:nvPr/>
          </p:nvGrpSpPr>
          <p:grpSpPr>
            <a:xfrm>
              <a:off x="3685682" y="2845624"/>
              <a:ext cx="29311" cy="45055"/>
              <a:chOff x="3561536" y="2585450"/>
              <a:chExt cx="61539" cy="99045"/>
            </a:xfrm>
          </p:grpSpPr>
          <p:sp>
            <p:nvSpPr>
              <p:cNvPr id="1748" name="Google Shape;1748;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50" name="Google Shape;1750;p60"/>
            <p:cNvGrpSpPr/>
            <p:nvPr/>
          </p:nvGrpSpPr>
          <p:grpSpPr>
            <a:xfrm>
              <a:off x="3849905" y="2572252"/>
              <a:ext cx="74339" cy="119559"/>
              <a:chOff x="3906325" y="1984500"/>
              <a:chExt cx="156075" cy="262825"/>
            </a:xfrm>
          </p:grpSpPr>
          <p:sp>
            <p:nvSpPr>
              <p:cNvPr id="1751" name="Google Shape;1751;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52" name="Google Shape;1752;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0"/>
            <p:cNvGrpSpPr/>
            <p:nvPr/>
          </p:nvGrpSpPr>
          <p:grpSpPr>
            <a:xfrm>
              <a:off x="2654821" y="2414345"/>
              <a:ext cx="667570" cy="558731"/>
              <a:chOff x="1397225" y="1637375"/>
              <a:chExt cx="1401575" cy="1228250"/>
            </a:xfrm>
          </p:grpSpPr>
          <p:sp>
            <p:nvSpPr>
              <p:cNvPr id="1754" name="Google Shape;1754;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5" name="Google Shape;1755;p60"/>
              <p:cNvGrpSpPr/>
              <p:nvPr/>
            </p:nvGrpSpPr>
            <p:grpSpPr>
              <a:xfrm>
                <a:off x="1397225" y="1637375"/>
                <a:ext cx="1398775" cy="1228250"/>
                <a:chOff x="1397225" y="1637375"/>
                <a:chExt cx="1398775" cy="1228250"/>
              </a:xfrm>
            </p:grpSpPr>
            <p:sp>
              <p:nvSpPr>
                <p:cNvPr id="1756" name="Google Shape;1756;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60"/>
            <p:cNvGrpSpPr/>
            <p:nvPr/>
          </p:nvGrpSpPr>
          <p:grpSpPr>
            <a:xfrm>
              <a:off x="3230417" y="3103734"/>
              <a:ext cx="282982" cy="280332"/>
              <a:chOff x="2605700" y="3152850"/>
              <a:chExt cx="594125" cy="616250"/>
            </a:xfrm>
          </p:grpSpPr>
          <p:sp>
            <p:nvSpPr>
              <p:cNvPr id="1759" name="Google Shape;1759;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60" name="Google Shape;1760;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61" name="Google Shape;1761;p60"/>
            <p:cNvGrpSpPr/>
            <p:nvPr/>
          </p:nvGrpSpPr>
          <p:grpSpPr>
            <a:xfrm>
              <a:off x="3265985" y="3226989"/>
              <a:ext cx="87151" cy="346202"/>
              <a:chOff x="2680375" y="3423800"/>
              <a:chExt cx="182975" cy="761050"/>
            </a:xfrm>
          </p:grpSpPr>
          <p:sp>
            <p:nvSpPr>
              <p:cNvPr id="1762" name="Google Shape;1762;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63" name="Google Shape;1763;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60"/>
            <p:cNvGrpSpPr/>
            <p:nvPr/>
          </p:nvGrpSpPr>
          <p:grpSpPr>
            <a:xfrm>
              <a:off x="3855466" y="3289811"/>
              <a:ext cx="112514" cy="94210"/>
              <a:chOff x="3918000" y="3561900"/>
              <a:chExt cx="236225" cy="207100"/>
            </a:xfrm>
          </p:grpSpPr>
          <p:sp>
            <p:nvSpPr>
              <p:cNvPr id="1765" name="Google Shape;1765;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66" name="Google Shape;1766;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7" name="Google Shape;1767;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70" name="Google Shape;1770;p60"/>
            <p:cNvGrpSpPr/>
            <p:nvPr/>
          </p:nvGrpSpPr>
          <p:grpSpPr>
            <a:xfrm>
              <a:off x="2905224" y="2311071"/>
              <a:ext cx="596721" cy="528992"/>
              <a:chOff x="1922950" y="1410350"/>
              <a:chExt cx="1252825" cy="1162875"/>
            </a:xfrm>
          </p:grpSpPr>
          <p:sp>
            <p:nvSpPr>
              <p:cNvPr id="1771" name="Google Shape;1771;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87" name="Google Shape;1787;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7" name="Google Shape;1807;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8" name="Google Shape;1808;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60"/>
            <p:cNvGrpSpPr/>
            <p:nvPr/>
          </p:nvGrpSpPr>
          <p:grpSpPr>
            <a:xfrm>
              <a:off x="3280929" y="3294542"/>
              <a:ext cx="109894" cy="272224"/>
              <a:chOff x="2711750" y="3572300"/>
              <a:chExt cx="230725" cy="598425"/>
            </a:xfrm>
          </p:grpSpPr>
          <p:sp>
            <p:nvSpPr>
              <p:cNvPr id="1810" name="Google Shape;1810;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60"/>
            <p:cNvGrpSpPr/>
            <p:nvPr/>
          </p:nvGrpSpPr>
          <p:grpSpPr>
            <a:xfrm>
              <a:off x="3790439" y="2408636"/>
              <a:ext cx="73017" cy="75684"/>
              <a:chOff x="3781475" y="1624825"/>
              <a:chExt cx="153300" cy="166375"/>
            </a:xfrm>
          </p:grpSpPr>
          <p:sp>
            <p:nvSpPr>
              <p:cNvPr id="1814" name="Google Shape;1814;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60"/>
            <p:cNvGrpSpPr/>
            <p:nvPr/>
          </p:nvGrpSpPr>
          <p:grpSpPr>
            <a:xfrm>
              <a:off x="4403342" y="3107749"/>
              <a:ext cx="316680" cy="101374"/>
              <a:chOff x="5068275" y="3161675"/>
              <a:chExt cx="664875" cy="222850"/>
            </a:xfrm>
          </p:grpSpPr>
          <p:sp>
            <p:nvSpPr>
              <p:cNvPr id="1826" name="Google Shape;1826;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60"/>
            <p:cNvGrpSpPr/>
            <p:nvPr/>
          </p:nvGrpSpPr>
          <p:grpSpPr>
            <a:xfrm>
              <a:off x="3697513" y="2707266"/>
              <a:ext cx="59549" cy="79733"/>
              <a:chOff x="3586375" y="2281300"/>
              <a:chExt cx="125025" cy="175275"/>
            </a:xfrm>
          </p:grpSpPr>
          <p:sp>
            <p:nvSpPr>
              <p:cNvPr id="1860" name="Google Shape;1860;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60"/>
            <p:cNvGrpSpPr/>
            <p:nvPr/>
          </p:nvGrpSpPr>
          <p:grpSpPr>
            <a:xfrm>
              <a:off x="4513224" y="3221724"/>
              <a:ext cx="274563" cy="280321"/>
              <a:chOff x="5298975" y="3412225"/>
              <a:chExt cx="576450" cy="616225"/>
            </a:xfrm>
          </p:grpSpPr>
          <p:sp>
            <p:nvSpPr>
              <p:cNvPr id="1864" name="Google Shape;1864;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5" name="Google Shape;1865;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60"/>
            <p:cNvGrpSpPr/>
            <p:nvPr/>
          </p:nvGrpSpPr>
          <p:grpSpPr>
            <a:xfrm>
              <a:off x="4824403" y="3421846"/>
              <a:ext cx="110132" cy="130647"/>
              <a:chOff x="5952300" y="3852150"/>
              <a:chExt cx="231225" cy="287200"/>
            </a:xfrm>
          </p:grpSpPr>
          <p:sp>
            <p:nvSpPr>
              <p:cNvPr id="1867" name="Google Shape;1867;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60"/>
            <p:cNvGrpSpPr/>
            <p:nvPr/>
          </p:nvGrpSpPr>
          <p:grpSpPr>
            <a:xfrm>
              <a:off x="4295710" y="3079670"/>
              <a:ext cx="14968" cy="27135"/>
              <a:chOff x="4842300" y="3099950"/>
              <a:chExt cx="31425" cy="59650"/>
            </a:xfrm>
          </p:grpSpPr>
          <p:sp>
            <p:nvSpPr>
              <p:cNvPr id="1878" name="Google Shape;1878;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0" name="Google Shape;1890;p60"/>
            <p:cNvGrpSpPr/>
            <p:nvPr/>
          </p:nvGrpSpPr>
          <p:grpSpPr>
            <a:xfrm>
              <a:off x="3831056" y="2816010"/>
              <a:ext cx="37378" cy="27612"/>
              <a:chOff x="3866750" y="2520350"/>
              <a:chExt cx="78475" cy="60700"/>
            </a:xfrm>
          </p:grpSpPr>
          <p:sp>
            <p:nvSpPr>
              <p:cNvPr id="1891" name="Google Shape;1891;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5" name="Google Shape;1895;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2" name="Google Shape;1912;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4" name="Google Shape;1924;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7" name="Google Shape;1937;p60"/>
            <p:cNvGrpSpPr/>
            <p:nvPr/>
          </p:nvGrpSpPr>
          <p:grpSpPr>
            <a:xfrm>
              <a:off x="3632736" y="3051591"/>
              <a:ext cx="63288" cy="45217"/>
              <a:chOff x="3450375" y="3038225"/>
              <a:chExt cx="132875" cy="99400"/>
            </a:xfrm>
          </p:grpSpPr>
          <p:sp>
            <p:nvSpPr>
              <p:cNvPr id="1938" name="Google Shape;1938;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9" name="Google Shape;1949;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5" name="Google Shape;1965;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0"/>
          <p:cNvGrpSpPr/>
          <p:nvPr/>
        </p:nvGrpSpPr>
        <p:grpSpPr>
          <a:xfrm>
            <a:off x="3530618" y="1021765"/>
            <a:ext cx="2078182" cy="1366558"/>
            <a:chOff x="235800" y="830650"/>
            <a:chExt cx="6978450" cy="4588844"/>
          </a:xfrm>
        </p:grpSpPr>
        <p:sp>
          <p:nvSpPr>
            <p:cNvPr id="1976" name="Google Shape;1976;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60"/>
          <p:cNvGrpSpPr/>
          <p:nvPr/>
        </p:nvGrpSpPr>
        <p:grpSpPr>
          <a:xfrm>
            <a:off x="719115" y="2852867"/>
            <a:ext cx="2622876" cy="1333540"/>
            <a:chOff x="238125" y="1038125"/>
            <a:chExt cx="7146800" cy="3633625"/>
          </a:xfrm>
        </p:grpSpPr>
        <p:sp>
          <p:nvSpPr>
            <p:cNvPr id="1983" name="Google Shape;1983;p6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0"/>
          <p:cNvGrpSpPr/>
          <p:nvPr/>
        </p:nvGrpSpPr>
        <p:grpSpPr>
          <a:xfrm>
            <a:off x="5834043" y="994977"/>
            <a:ext cx="2590840" cy="1380235"/>
            <a:chOff x="233350" y="949250"/>
            <a:chExt cx="7137300" cy="3802300"/>
          </a:xfrm>
        </p:grpSpPr>
        <p:sp>
          <p:nvSpPr>
            <p:cNvPr id="3556" name="Google Shape;355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0"/>
          <p:cNvGrpSpPr/>
          <p:nvPr/>
        </p:nvGrpSpPr>
        <p:grpSpPr>
          <a:xfrm>
            <a:off x="7648472" y="3039750"/>
            <a:ext cx="104231" cy="320340"/>
            <a:chOff x="7564426" y="3224343"/>
            <a:chExt cx="119985" cy="368801"/>
          </a:xfrm>
        </p:grpSpPr>
        <p:sp>
          <p:nvSpPr>
            <p:cNvPr id="3608" name="Google Shape;3608;p6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0"/>
          <p:cNvGrpSpPr/>
          <p:nvPr/>
        </p:nvGrpSpPr>
        <p:grpSpPr>
          <a:xfrm>
            <a:off x="7347961" y="3033852"/>
            <a:ext cx="189489" cy="332132"/>
            <a:chOff x="8370831" y="3202002"/>
            <a:chExt cx="218129" cy="382376"/>
          </a:xfrm>
        </p:grpSpPr>
        <p:sp>
          <p:nvSpPr>
            <p:cNvPr id="3611" name="Google Shape;3611;p6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0"/>
          <p:cNvGrpSpPr/>
          <p:nvPr/>
        </p:nvGrpSpPr>
        <p:grpSpPr>
          <a:xfrm>
            <a:off x="8071350" y="3444984"/>
            <a:ext cx="309429" cy="267000"/>
            <a:chOff x="6742064" y="3750480"/>
            <a:chExt cx="399315" cy="344560"/>
          </a:xfrm>
        </p:grpSpPr>
        <p:sp>
          <p:nvSpPr>
            <p:cNvPr id="3614" name="Google Shape;3614;p6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0"/>
          <p:cNvGrpSpPr/>
          <p:nvPr/>
        </p:nvGrpSpPr>
        <p:grpSpPr>
          <a:xfrm>
            <a:off x="7610369" y="3796031"/>
            <a:ext cx="180437" cy="281608"/>
            <a:chOff x="7248525" y="3739696"/>
            <a:chExt cx="230531" cy="359790"/>
          </a:xfrm>
        </p:grpSpPr>
        <p:sp>
          <p:nvSpPr>
            <p:cNvPr id="3617" name="Google Shape;3617;p6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0"/>
          <p:cNvGrpSpPr/>
          <p:nvPr/>
        </p:nvGrpSpPr>
        <p:grpSpPr>
          <a:xfrm>
            <a:off x="7856288" y="3439255"/>
            <a:ext cx="162896" cy="278710"/>
            <a:chOff x="7601242" y="3729267"/>
            <a:chExt cx="222566" cy="380803"/>
          </a:xfrm>
        </p:grpSpPr>
        <p:sp>
          <p:nvSpPr>
            <p:cNvPr id="3620" name="Google Shape;3620;p6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2" name="Google Shape;3622;p6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60"/>
          <p:cNvGrpSpPr/>
          <p:nvPr/>
        </p:nvGrpSpPr>
        <p:grpSpPr>
          <a:xfrm>
            <a:off x="7345934" y="3440396"/>
            <a:ext cx="193543" cy="275990"/>
            <a:chOff x="8304647" y="3738687"/>
            <a:chExt cx="225076" cy="320956"/>
          </a:xfrm>
        </p:grpSpPr>
        <p:sp>
          <p:nvSpPr>
            <p:cNvPr id="3624" name="Google Shape;3624;p6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0"/>
          <p:cNvGrpSpPr/>
          <p:nvPr/>
        </p:nvGrpSpPr>
        <p:grpSpPr>
          <a:xfrm>
            <a:off x="7618426" y="3440396"/>
            <a:ext cx="178492" cy="275990"/>
            <a:chOff x="8615101" y="3738687"/>
            <a:chExt cx="207573" cy="320956"/>
          </a:xfrm>
        </p:grpSpPr>
        <p:sp>
          <p:nvSpPr>
            <p:cNvPr id="3628" name="Google Shape;3628;p6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6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60"/>
          <p:cNvGrpSpPr/>
          <p:nvPr/>
        </p:nvGrpSpPr>
        <p:grpSpPr>
          <a:xfrm>
            <a:off x="6013131" y="3561884"/>
            <a:ext cx="557670" cy="511283"/>
            <a:chOff x="6015419" y="3716859"/>
            <a:chExt cx="557671" cy="511283"/>
          </a:xfrm>
        </p:grpSpPr>
        <p:sp>
          <p:nvSpPr>
            <p:cNvPr id="3633" name="Google Shape;3633;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60"/>
            <p:cNvGrpSpPr/>
            <p:nvPr/>
          </p:nvGrpSpPr>
          <p:grpSpPr>
            <a:xfrm>
              <a:off x="6036094" y="3716980"/>
              <a:ext cx="529860" cy="510468"/>
              <a:chOff x="6036094" y="3716980"/>
              <a:chExt cx="529860" cy="510468"/>
            </a:xfrm>
          </p:grpSpPr>
          <p:sp>
            <p:nvSpPr>
              <p:cNvPr id="3635" name="Google Shape;3635;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0"/>
          <p:cNvGrpSpPr/>
          <p:nvPr/>
        </p:nvGrpSpPr>
        <p:grpSpPr>
          <a:xfrm>
            <a:off x="6642016" y="2918653"/>
            <a:ext cx="576302" cy="511871"/>
            <a:chOff x="6644304" y="3073628"/>
            <a:chExt cx="576302" cy="511871"/>
          </a:xfrm>
        </p:grpSpPr>
        <p:sp>
          <p:nvSpPr>
            <p:cNvPr id="3646" name="Google Shape;3646;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7" name="Google Shape;3647;p60"/>
            <p:cNvGrpSpPr/>
            <p:nvPr/>
          </p:nvGrpSpPr>
          <p:grpSpPr>
            <a:xfrm>
              <a:off x="6712169" y="3085440"/>
              <a:ext cx="481622" cy="494913"/>
              <a:chOff x="6712169" y="3085440"/>
              <a:chExt cx="481622" cy="494913"/>
            </a:xfrm>
          </p:grpSpPr>
          <p:sp>
            <p:nvSpPr>
              <p:cNvPr id="3648" name="Google Shape;3648;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3" name="Google Shape;3653;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6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60"/>
          <p:cNvGrpSpPr/>
          <p:nvPr/>
        </p:nvGrpSpPr>
        <p:grpSpPr>
          <a:xfrm>
            <a:off x="6649867" y="3561648"/>
            <a:ext cx="560631" cy="511352"/>
            <a:chOff x="6652154" y="3716623"/>
            <a:chExt cx="560631" cy="511352"/>
          </a:xfrm>
        </p:grpSpPr>
        <p:sp>
          <p:nvSpPr>
            <p:cNvPr id="3658" name="Google Shape;3658;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9" name="Google Shape;3659;p60"/>
            <p:cNvGrpSpPr/>
            <p:nvPr/>
          </p:nvGrpSpPr>
          <p:grpSpPr>
            <a:xfrm>
              <a:off x="6669657" y="3716715"/>
              <a:ext cx="466779" cy="464290"/>
              <a:chOff x="6669657" y="3716715"/>
              <a:chExt cx="466779" cy="464290"/>
            </a:xfrm>
          </p:grpSpPr>
          <p:sp>
            <p:nvSpPr>
              <p:cNvPr id="3660" name="Google Shape;3660;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60"/>
          <p:cNvGrpSpPr/>
          <p:nvPr/>
        </p:nvGrpSpPr>
        <p:grpSpPr>
          <a:xfrm>
            <a:off x="7843958" y="3843056"/>
            <a:ext cx="187557" cy="187557"/>
            <a:chOff x="8565775" y="671075"/>
            <a:chExt cx="441000" cy="441000"/>
          </a:xfrm>
        </p:grpSpPr>
        <p:sp>
          <p:nvSpPr>
            <p:cNvPr id="3674" name="Google Shape;3674;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6" name="Google Shape;3676;p6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8" name="Google Shape;3678;p60"/>
          <p:cNvGrpSpPr/>
          <p:nvPr/>
        </p:nvGrpSpPr>
        <p:grpSpPr>
          <a:xfrm>
            <a:off x="5997813" y="2921275"/>
            <a:ext cx="587871" cy="512373"/>
            <a:chOff x="6000100" y="3076250"/>
            <a:chExt cx="587871" cy="512373"/>
          </a:xfrm>
        </p:grpSpPr>
        <p:sp>
          <p:nvSpPr>
            <p:cNvPr id="3679" name="Google Shape;3679;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60"/>
            <p:cNvGrpSpPr/>
            <p:nvPr/>
          </p:nvGrpSpPr>
          <p:grpSpPr>
            <a:xfrm>
              <a:off x="6031360" y="3076713"/>
              <a:ext cx="539107" cy="480965"/>
              <a:chOff x="6031360" y="3076713"/>
              <a:chExt cx="539107" cy="480965"/>
            </a:xfrm>
          </p:grpSpPr>
          <p:sp>
            <p:nvSpPr>
              <p:cNvPr id="3681" name="Google Shape;3681;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8" name="Google Shape;3688;p60"/>
          <p:cNvGrpSpPr/>
          <p:nvPr/>
        </p:nvGrpSpPr>
        <p:grpSpPr>
          <a:xfrm>
            <a:off x="3574273" y="2854307"/>
            <a:ext cx="2241344" cy="1330656"/>
            <a:chOff x="3597785" y="3065882"/>
            <a:chExt cx="2241344" cy="1330656"/>
          </a:xfrm>
        </p:grpSpPr>
        <p:grpSp>
          <p:nvGrpSpPr>
            <p:cNvPr id="3689" name="Google Shape;3689;p60"/>
            <p:cNvGrpSpPr/>
            <p:nvPr/>
          </p:nvGrpSpPr>
          <p:grpSpPr>
            <a:xfrm>
              <a:off x="5296908" y="3937355"/>
              <a:ext cx="143198" cy="32380"/>
              <a:chOff x="5296908" y="3937355"/>
              <a:chExt cx="143198" cy="32380"/>
            </a:xfrm>
          </p:grpSpPr>
          <p:sp>
            <p:nvSpPr>
              <p:cNvPr id="3690" name="Google Shape;3690;p6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60"/>
              <p:cNvGrpSpPr/>
              <p:nvPr/>
            </p:nvGrpSpPr>
            <p:grpSpPr>
              <a:xfrm>
                <a:off x="5402331" y="3937355"/>
                <a:ext cx="37776" cy="32380"/>
                <a:chOff x="5402331" y="3937355"/>
                <a:chExt cx="37776" cy="32380"/>
              </a:xfrm>
            </p:grpSpPr>
            <p:sp>
              <p:nvSpPr>
                <p:cNvPr id="3692" name="Google Shape;3692;p6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0"/>
              <p:cNvGrpSpPr/>
              <p:nvPr/>
            </p:nvGrpSpPr>
            <p:grpSpPr>
              <a:xfrm>
                <a:off x="5296908" y="3937355"/>
                <a:ext cx="37783" cy="32380"/>
                <a:chOff x="5296908" y="3937355"/>
                <a:chExt cx="37783" cy="32380"/>
              </a:xfrm>
            </p:grpSpPr>
            <p:sp>
              <p:nvSpPr>
                <p:cNvPr id="3695" name="Google Shape;3695;p6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7" name="Google Shape;3697;p60"/>
            <p:cNvGrpSpPr/>
            <p:nvPr/>
          </p:nvGrpSpPr>
          <p:grpSpPr>
            <a:xfrm>
              <a:off x="4724163" y="3119631"/>
              <a:ext cx="120838" cy="84218"/>
              <a:chOff x="4724163" y="3119631"/>
              <a:chExt cx="120838" cy="84218"/>
            </a:xfrm>
          </p:grpSpPr>
          <p:grpSp>
            <p:nvGrpSpPr>
              <p:cNvPr id="3698" name="Google Shape;3698;p60"/>
              <p:cNvGrpSpPr/>
              <p:nvPr/>
            </p:nvGrpSpPr>
            <p:grpSpPr>
              <a:xfrm>
                <a:off x="4746712" y="3132773"/>
                <a:ext cx="86869" cy="56424"/>
                <a:chOff x="4746712" y="3132773"/>
                <a:chExt cx="86869" cy="56424"/>
              </a:xfrm>
            </p:grpSpPr>
            <p:sp>
              <p:nvSpPr>
                <p:cNvPr id="3699" name="Google Shape;3699;p6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0"/>
              <p:cNvGrpSpPr/>
              <p:nvPr/>
            </p:nvGrpSpPr>
            <p:grpSpPr>
              <a:xfrm>
                <a:off x="4773634" y="3143336"/>
                <a:ext cx="37776" cy="32451"/>
                <a:chOff x="4773634" y="3143336"/>
                <a:chExt cx="37776" cy="32451"/>
              </a:xfrm>
            </p:grpSpPr>
            <p:sp>
              <p:nvSpPr>
                <p:cNvPr id="3702" name="Google Shape;3702;p6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0"/>
              <p:cNvGrpSpPr/>
              <p:nvPr/>
            </p:nvGrpSpPr>
            <p:grpSpPr>
              <a:xfrm>
                <a:off x="4724163" y="3131248"/>
                <a:ext cx="37776" cy="32459"/>
                <a:chOff x="4724163" y="3131248"/>
                <a:chExt cx="37776" cy="32459"/>
              </a:xfrm>
            </p:grpSpPr>
            <p:sp>
              <p:nvSpPr>
                <p:cNvPr id="3705" name="Google Shape;3705;p6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0"/>
              <p:cNvGrpSpPr/>
              <p:nvPr/>
            </p:nvGrpSpPr>
            <p:grpSpPr>
              <a:xfrm>
                <a:off x="4755081" y="3176054"/>
                <a:ext cx="32357" cy="27795"/>
                <a:chOff x="4755081" y="3176054"/>
                <a:chExt cx="32357" cy="27795"/>
              </a:xfrm>
            </p:grpSpPr>
            <p:sp>
              <p:nvSpPr>
                <p:cNvPr id="3708" name="Google Shape;3708;p6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0"/>
              <p:cNvGrpSpPr/>
              <p:nvPr/>
            </p:nvGrpSpPr>
            <p:grpSpPr>
              <a:xfrm>
                <a:off x="4812550" y="3119631"/>
                <a:ext cx="32451" cy="27803"/>
                <a:chOff x="4812550" y="3119631"/>
                <a:chExt cx="32451" cy="27803"/>
              </a:xfrm>
            </p:grpSpPr>
            <p:sp>
              <p:nvSpPr>
                <p:cNvPr id="3711" name="Google Shape;3711;p6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60"/>
            <p:cNvGrpSpPr/>
            <p:nvPr/>
          </p:nvGrpSpPr>
          <p:grpSpPr>
            <a:xfrm>
              <a:off x="5382826" y="4027197"/>
              <a:ext cx="268967" cy="250422"/>
              <a:chOff x="5382826" y="4027197"/>
              <a:chExt cx="268967" cy="250422"/>
            </a:xfrm>
          </p:grpSpPr>
          <p:grpSp>
            <p:nvGrpSpPr>
              <p:cNvPr id="3714" name="Google Shape;3714;p60"/>
              <p:cNvGrpSpPr/>
              <p:nvPr/>
            </p:nvGrpSpPr>
            <p:grpSpPr>
              <a:xfrm>
                <a:off x="5405280" y="4042510"/>
                <a:ext cx="237570" cy="218647"/>
                <a:chOff x="5405280" y="4042510"/>
                <a:chExt cx="237570" cy="218647"/>
              </a:xfrm>
            </p:grpSpPr>
            <p:sp>
              <p:nvSpPr>
                <p:cNvPr id="3715" name="Google Shape;3715;p6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0"/>
              <p:cNvGrpSpPr/>
              <p:nvPr/>
            </p:nvGrpSpPr>
            <p:grpSpPr>
              <a:xfrm>
                <a:off x="5382826" y="4125549"/>
                <a:ext cx="37776" cy="32380"/>
                <a:chOff x="5382826" y="4125549"/>
                <a:chExt cx="37776" cy="32380"/>
              </a:xfrm>
            </p:grpSpPr>
            <p:sp>
              <p:nvSpPr>
                <p:cNvPr id="3722" name="Google Shape;3722;p6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60"/>
              <p:cNvGrpSpPr/>
              <p:nvPr/>
            </p:nvGrpSpPr>
            <p:grpSpPr>
              <a:xfrm>
                <a:off x="5475680" y="4195587"/>
                <a:ext cx="37783" cy="32364"/>
                <a:chOff x="5475680" y="4195587"/>
                <a:chExt cx="37783" cy="32364"/>
              </a:xfrm>
            </p:grpSpPr>
            <p:sp>
              <p:nvSpPr>
                <p:cNvPr id="3725" name="Google Shape;3725;p6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60"/>
              <p:cNvGrpSpPr/>
              <p:nvPr/>
            </p:nvGrpSpPr>
            <p:grpSpPr>
              <a:xfrm>
                <a:off x="5532575" y="4027197"/>
                <a:ext cx="33308" cy="32262"/>
                <a:chOff x="5532575" y="4027197"/>
                <a:chExt cx="33308" cy="32262"/>
              </a:xfrm>
            </p:grpSpPr>
            <p:sp>
              <p:nvSpPr>
                <p:cNvPr id="3728" name="Google Shape;3728;p6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60"/>
              <p:cNvGrpSpPr/>
              <p:nvPr/>
            </p:nvGrpSpPr>
            <p:grpSpPr>
              <a:xfrm>
                <a:off x="5590706" y="4245348"/>
                <a:ext cx="33497" cy="32270"/>
                <a:chOff x="5590706" y="4245348"/>
                <a:chExt cx="33497" cy="32270"/>
              </a:xfrm>
            </p:grpSpPr>
            <p:sp>
              <p:nvSpPr>
                <p:cNvPr id="3731" name="Google Shape;3731;p6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60"/>
              <p:cNvGrpSpPr/>
              <p:nvPr/>
            </p:nvGrpSpPr>
            <p:grpSpPr>
              <a:xfrm>
                <a:off x="5618681" y="4109677"/>
                <a:ext cx="33112" cy="32357"/>
                <a:chOff x="5618681" y="4109677"/>
                <a:chExt cx="33112" cy="32357"/>
              </a:xfrm>
            </p:grpSpPr>
            <p:sp>
              <p:nvSpPr>
                <p:cNvPr id="3734" name="Google Shape;3734;p6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60"/>
              <p:cNvGrpSpPr/>
              <p:nvPr/>
            </p:nvGrpSpPr>
            <p:grpSpPr>
              <a:xfrm>
                <a:off x="5479298" y="4128262"/>
                <a:ext cx="31405" cy="26906"/>
                <a:chOff x="5479298" y="4128262"/>
                <a:chExt cx="31405" cy="26906"/>
              </a:xfrm>
            </p:grpSpPr>
            <p:sp>
              <p:nvSpPr>
                <p:cNvPr id="3737" name="Google Shape;3737;p6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60"/>
              <p:cNvGrpSpPr/>
              <p:nvPr/>
            </p:nvGrpSpPr>
            <p:grpSpPr>
              <a:xfrm>
                <a:off x="5582903" y="4180116"/>
                <a:ext cx="31499" cy="26898"/>
                <a:chOff x="5582903" y="4180116"/>
                <a:chExt cx="31499" cy="26898"/>
              </a:xfrm>
            </p:grpSpPr>
            <p:sp>
              <p:nvSpPr>
                <p:cNvPr id="3740" name="Google Shape;3740;p6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2" name="Google Shape;3742;p60"/>
            <p:cNvGrpSpPr/>
            <p:nvPr/>
          </p:nvGrpSpPr>
          <p:grpSpPr>
            <a:xfrm>
              <a:off x="3977681" y="3230323"/>
              <a:ext cx="94584" cy="84085"/>
              <a:chOff x="3977681" y="3230323"/>
              <a:chExt cx="94584" cy="84085"/>
            </a:xfrm>
          </p:grpSpPr>
          <p:grpSp>
            <p:nvGrpSpPr>
              <p:cNvPr id="3743" name="Google Shape;3743;p60"/>
              <p:cNvGrpSpPr/>
              <p:nvPr/>
            </p:nvGrpSpPr>
            <p:grpSpPr>
              <a:xfrm>
                <a:off x="4000135" y="3243041"/>
                <a:ext cx="59570" cy="57186"/>
                <a:chOff x="4000135" y="3243041"/>
                <a:chExt cx="59570" cy="57186"/>
              </a:xfrm>
            </p:grpSpPr>
            <p:sp>
              <p:nvSpPr>
                <p:cNvPr id="3744" name="Google Shape;3744;p6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0"/>
              <p:cNvGrpSpPr/>
              <p:nvPr/>
            </p:nvGrpSpPr>
            <p:grpSpPr>
              <a:xfrm>
                <a:off x="3977681" y="3245872"/>
                <a:ext cx="37783" cy="32380"/>
                <a:chOff x="3977681" y="3245872"/>
                <a:chExt cx="37783" cy="32380"/>
              </a:xfrm>
            </p:grpSpPr>
            <p:sp>
              <p:nvSpPr>
                <p:cNvPr id="3748" name="Google Shape;3748;p6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60"/>
              <p:cNvGrpSpPr/>
              <p:nvPr/>
            </p:nvGrpSpPr>
            <p:grpSpPr>
              <a:xfrm>
                <a:off x="4040860" y="3262672"/>
                <a:ext cx="31405" cy="27001"/>
                <a:chOff x="4040860" y="3262672"/>
                <a:chExt cx="31405" cy="27001"/>
              </a:xfrm>
            </p:grpSpPr>
            <p:sp>
              <p:nvSpPr>
                <p:cNvPr id="3751" name="Google Shape;3751;p6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60"/>
              <p:cNvGrpSpPr/>
              <p:nvPr/>
            </p:nvGrpSpPr>
            <p:grpSpPr>
              <a:xfrm>
                <a:off x="4021072" y="3230323"/>
                <a:ext cx="31397" cy="26906"/>
                <a:chOff x="4021072" y="3230323"/>
                <a:chExt cx="31397" cy="26906"/>
              </a:xfrm>
            </p:grpSpPr>
            <p:sp>
              <p:nvSpPr>
                <p:cNvPr id="3754" name="Google Shape;3754;p6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0"/>
              <p:cNvGrpSpPr/>
              <p:nvPr/>
            </p:nvGrpSpPr>
            <p:grpSpPr>
              <a:xfrm>
                <a:off x="4001472" y="3287462"/>
                <a:ext cx="31499" cy="26945"/>
                <a:chOff x="4001472" y="3287462"/>
                <a:chExt cx="31499" cy="26945"/>
              </a:xfrm>
            </p:grpSpPr>
            <p:sp>
              <p:nvSpPr>
                <p:cNvPr id="3757" name="Google Shape;3757;p6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9" name="Google Shape;3759;p60"/>
            <p:cNvGrpSpPr/>
            <p:nvPr/>
          </p:nvGrpSpPr>
          <p:grpSpPr>
            <a:xfrm>
              <a:off x="4084715" y="3258865"/>
              <a:ext cx="184961" cy="137268"/>
              <a:chOff x="4084715" y="3258865"/>
              <a:chExt cx="184961" cy="137268"/>
            </a:xfrm>
          </p:grpSpPr>
          <p:grpSp>
            <p:nvGrpSpPr>
              <p:cNvPr id="3760" name="Google Shape;3760;p60"/>
              <p:cNvGrpSpPr/>
              <p:nvPr/>
            </p:nvGrpSpPr>
            <p:grpSpPr>
              <a:xfrm>
                <a:off x="4107453" y="3271583"/>
                <a:ext cx="153470" cy="110275"/>
                <a:chOff x="4107453" y="3271583"/>
                <a:chExt cx="153470" cy="110275"/>
              </a:xfrm>
            </p:grpSpPr>
            <p:sp>
              <p:nvSpPr>
                <p:cNvPr id="3761" name="Google Shape;3761;p6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0"/>
              <p:cNvGrpSpPr/>
              <p:nvPr/>
            </p:nvGrpSpPr>
            <p:grpSpPr>
              <a:xfrm>
                <a:off x="4136947" y="3258865"/>
                <a:ext cx="31499" cy="27001"/>
                <a:chOff x="4136947" y="3258865"/>
                <a:chExt cx="31499" cy="27001"/>
              </a:xfrm>
            </p:grpSpPr>
            <p:sp>
              <p:nvSpPr>
                <p:cNvPr id="3766" name="Google Shape;3766;p6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0"/>
              <p:cNvGrpSpPr/>
              <p:nvPr/>
            </p:nvGrpSpPr>
            <p:grpSpPr>
              <a:xfrm>
                <a:off x="4084715" y="3266478"/>
                <a:ext cx="31468" cy="26898"/>
                <a:chOff x="4084715" y="3266478"/>
                <a:chExt cx="31468" cy="26898"/>
              </a:xfrm>
            </p:grpSpPr>
            <p:sp>
              <p:nvSpPr>
                <p:cNvPr id="3769" name="Google Shape;3769;p6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0"/>
              <p:cNvGrpSpPr/>
              <p:nvPr/>
            </p:nvGrpSpPr>
            <p:grpSpPr>
              <a:xfrm>
                <a:off x="4159213" y="3279849"/>
                <a:ext cx="31405" cy="26945"/>
                <a:chOff x="4159213" y="3279849"/>
                <a:chExt cx="31405" cy="26945"/>
              </a:xfrm>
            </p:grpSpPr>
            <p:sp>
              <p:nvSpPr>
                <p:cNvPr id="3772" name="Google Shape;3772;p6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0"/>
              <p:cNvGrpSpPr/>
              <p:nvPr/>
            </p:nvGrpSpPr>
            <p:grpSpPr>
              <a:xfrm>
                <a:off x="4201550" y="3266502"/>
                <a:ext cx="31405" cy="26883"/>
                <a:chOff x="4201550" y="3266502"/>
                <a:chExt cx="31405" cy="26883"/>
              </a:xfrm>
            </p:grpSpPr>
            <p:sp>
              <p:nvSpPr>
                <p:cNvPr id="3775" name="Google Shape;3775;p6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0"/>
              <p:cNvGrpSpPr/>
              <p:nvPr/>
            </p:nvGrpSpPr>
            <p:grpSpPr>
              <a:xfrm>
                <a:off x="4201550" y="3338278"/>
                <a:ext cx="31405" cy="26930"/>
                <a:chOff x="4201550" y="3338278"/>
                <a:chExt cx="31405" cy="26930"/>
              </a:xfrm>
            </p:grpSpPr>
            <p:sp>
              <p:nvSpPr>
                <p:cNvPr id="3778" name="Google Shape;3778;p6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0"/>
              <p:cNvGrpSpPr/>
              <p:nvPr/>
            </p:nvGrpSpPr>
            <p:grpSpPr>
              <a:xfrm>
                <a:off x="4238272" y="3369132"/>
                <a:ext cx="31405" cy="27001"/>
                <a:chOff x="4238272" y="3369132"/>
                <a:chExt cx="31405" cy="27001"/>
              </a:xfrm>
            </p:grpSpPr>
            <p:sp>
              <p:nvSpPr>
                <p:cNvPr id="3781" name="Google Shape;3781;p6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0"/>
            <p:cNvGrpSpPr/>
            <p:nvPr/>
          </p:nvGrpSpPr>
          <p:grpSpPr>
            <a:xfrm>
              <a:off x="4068639" y="3200169"/>
              <a:ext cx="77643" cy="37272"/>
              <a:chOff x="4068639" y="3200169"/>
              <a:chExt cx="77643" cy="37272"/>
            </a:xfrm>
          </p:grpSpPr>
          <p:sp>
            <p:nvSpPr>
              <p:cNvPr id="3784" name="Google Shape;3784;p6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60"/>
              <p:cNvGrpSpPr/>
              <p:nvPr/>
            </p:nvGrpSpPr>
            <p:grpSpPr>
              <a:xfrm>
                <a:off x="4114878" y="3200169"/>
                <a:ext cx="31405" cy="26993"/>
                <a:chOff x="4114878" y="3200169"/>
                <a:chExt cx="31405" cy="26993"/>
              </a:xfrm>
            </p:grpSpPr>
            <p:sp>
              <p:nvSpPr>
                <p:cNvPr id="3786" name="Google Shape;3786;p6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0"/>
              <p:cNvGrpSpPr/>
              <p:nvPr/>
            </p:nvGrpSpPr>
            <p:grpSpPr>
              <a:xfrm>
                <a:off x="4068639" y="3210535"/>
                <a:ext cx="31499" cy="26906"/>
                <a:chOff x="4068639" y="3210535"/>
                <a:chExt cx="31499" cy="26906"/>
              </a:xfrm>
            </p:grpSpPr>
            <p:sp>
              <p:nvSpPr>
                <p:cNvPr id="3789" name="Google Shape;3789;p6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60"/>
            <p:cNvGrpSpPr/>
            <p:nvPr/>
          </p:nvGrpSpPr>
          <p:grpSpPr>
            <a:xfrm>
              <a:off x="3869702" y="3066935"/>
              <a:ext cx="382664" cy="190294"/>
              <a:chOff x="3869702" y="3066935"/>
              <a:chExt cx="382664" cy="190294"/>
            </a:xfrm>
          </p:grpSpPr>
          <p:grpSp>
            <p:nvGrpSpPr>
              <p:cNvPr id="3792" name="Google Shape;3792;p60"/>
              <p:cNvGrpSpPr/>
              <p:nvPr/>
            </p:nvGrpSpPr>
            <p:grpSpPr>
              <a:xfrm>
                <a:off x="3888633" y="3082351"/>
                <a:ext cx="351172" cy="160698"/>
                <a:chOff x="3888633" y="3082351"/>
                <a:chExt cx="351172" cy="160698"/>
              </a:xfrm>
            </p:grpSpPr>
            <p:sp>
              <p:nvSpPr>
                <p:cNvPr id="3793" name="Google Shape;3793;p6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0"/>
              <p:cNvGrpSpPr/>
              <p:nvPr/>
            </p:nvGrpSpPr>
            <p:grpSpPr>
              <a:xfrm>
                <a:off x="4143703" y="3066935"/>
                <a:ext cx="37783" cy="32357"/>
                <a:chOff x="4143703" y="3066935"/>
                <a:chExt cx="37783" cy="32357"/>
              </a:xfrm>
            </p:grpSpPr>
            <p:sp>
              <p:nvSpPr>
                <p:cNvPr id="3800" name="Google Shape;3800;p6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0"/>
              <p:cNvGrpSpPr/>
              <p:nvPr/>
            </p:nvGrpSpPr>
            <p:grpSpPr>
              <a:xfrm>
                <a:off x="4044565" y="3103563"/>
                <a:ext cx="37783" cy="32451"/>
                <a:chOff x="4044565" y="3103563"/>
                <a:chExt cx="37783" cy="32451"/>
              </a:xfrm>
            </p:grpSpPr>
            <p:sp>
              <p:nvSpPr>
                <p:cNvPr id="3803" name="Google Shape;3803;p6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0"/>
              <p:cNvGrpSpPr/>
              <p:nvPr/>
            </p:nvGrpSpPr>
            <p:grpSpPr>
              <a:xfrm>
                <a:off x="4017454" y="3188237"/>
                <a:ext cx="37776" cy="32357"/>
                <a:chOff x="4017454" y="3188237"/>
                <a:chExt cx="37776" cy="32357"/>
              </a:xfrm>
            </p:grpSpPr>
            <p:sp>
              <p:nvSpPr>
                <p:cNvPr id="3806" name="Google Shape;3806;p6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0"/>
              <p:cNvGrpSpPr/>
              <p:nvPr/>
            </p:nvGrpSpPr>
            <p:grpSpPr>
              <a:xfrm>
                <a:off x="3921548" y="3157509"/>
                <a:ext cx="37783" cy="32357"/>
                <a:chOff x="3921548" y="3157509"/>
                <a:chExt cx="37783" cy="32357"/>
              </a:xfrm>
            </p:grpSpPr>
            <p:sp>
              <p:nvSpPr>
                <p:cNvPr id="3809" name="Google Shape;3809;p6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0"/>
              <p:cNvGrpSpPr/>
              <p:nvPr/>
            </p:nvGrpSpPr>
            <p:grpSpPr>
              <a:xfrm>
                <a:off x="3939056" y="3211620"/>
                <a:ext cx="37783" cy="32380"/>
                <a:chOff x="3939056" y="3211620"/>
                <a:chExt cx="37783" cy="32380"/>
              </a:xfrm>
            </p:grpSpPr>
            <p:sp>
              <p:nvSpPr>
                <p:cNvPr id="3812" name="Google Shape;3812;p6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0"/>
              <p:cNvGrpSpPr/>
              <p:nvPr/>
            </p:nvGrpSpPr>
            <p:grpSpPr>
              <a:xfrm>
                <a:off x="4176240" y="3136965"/>
                <a:ext cx="31405" cy="26930"/>
                <a:chOff x="4176240" y="3136965"/>
                <a:chExt cx="31405" cy="26930"/>
              </a:xfrm>
            </p:grpSpPr>
            <p:sp>
              <p:nvSpPr>
                <p:cNvPr id="3815" name="Google Shape;3815;p6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0"/>
              <p:cNvGrpSpPr/>
              <p:nvPr/>
            </p:nvGrpSpPr>
            <p:grpSpPr>
              <a:xfrm>
                <a:off x="4133148" y="3152593"/>
                <a:ext cx="31499" cy="27001"/>
                <a:chOff x="4133148" y="3152593"/>
                <a:chExt cx="31499" cy="27001"/>
              </a:xfrm>
            </p:grpSpPr>
            <p:sp>
              <p:nvSpPr>
                <p:cNvPr id="3818" name="Google Shape;3818;p6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0"/>
              <p:cNvGrpSpPr/>
              <p:nvPr/>
            </p:nvGrpSpPr>
            <p:grpSpPr>
              <a:xfrm>
                <a:off x="4220866" y="3073534"/>
                <a:ext cx="31499" cy="26898"/>
                <a:chOff x="4220866" y="3073534"/>
                <a:chExt cx="31499" cy="26898"/>
              </a:xfrm>
            </p:grpSpPr>
            <p:sp>
              <p:nvSpPr>
                <p:cNvPr id="3821" name="Google Shape;3821;p6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0"/>
              <p:cNvGrpSpPr/>
              <p:nvPr/>
            </p:nvGrpSpPr>
            <p:grpSpPr>
              <a:xfrm>
                <a:off x="3869702" y="3230323"/>
                <a:ext cx="31499" cy="26906"/>
                <a:chOff x="3869702" y="3230323"/>
                <a:chExt cx="31499" cy="26906"/>
              </a:xfrm>
            </p:grpSpPr>
            <p:sp>
              <p:nvSpPr>
                <p:cNvPr id="3824" name="Google Shape;3824;p6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6" name="Google Shape;3826;p60"/>
            <p:cNvGrpSpPr/>
            <p:nvPr/>
          </p:nvGrpSpPr>
          <p:grpSpPr>
            <a:xfrm>
              <a:off x="4271383" y="3065882"/>
              <a:ext cx="304556" cy="341663"/>
              <a:chOff x="4271383" y="3065882"/>
              <a:chExt cx="304556" cy="341663"/>
            </a:xfrm>
          </p:grpSpPr>
          <p:grpSp>
            <p:nvGrpSpPr>
              <p:cNvPr id="3827" name="Google Shape;3827;p60"/>
              <p:cNvGrpSpPr/>
              <p:nvPr/>
            </p:nvGrpSpPr>
            <p:grpSpPr>
              <a:xfrm>
                <a:off x="4293838" y="3078639"/>
                <a:ext cx="269353" cy="311973"/>
                <a:chOff x="4293838" y="3078639"/>
                <a:chExt cx="269353" cy="311973"/>
              </a:xfrm>
            </p:grpSpPr>
            <p:sp>
              <p:nvSpPr>
                <p:cNvPr id="3828" name="Google Shape;3828;p6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0"/>
              <p:cNvGrpSpPr/>
              <p:nvPr/>
            </p:nvGrpSpPr>
            <p:grpSpPr>
              <a:xfrm>
                <a:off x="4538164" y="3342061"/>
                <a:ext cx="37776" cy="32380"/>
                <a:chOff x="4538164" y="3342061"/>
                <a:chExt cx="37776" cy="32380"/>
              </a:xfrm>
            </p:grpSpPr>
            <p:sp>
              <p:nvSpPr>
                <p:cNvPr id="3846" name="Google Shape;3846;p6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0"/>
              <p:cNvGrpSpPr/>
              <p:nvPr/>
            </p:nvGrpSpPr>
            <p:grpSpPr>
              <a:xfrm>
                <a:off x="4271383" y="3194742"/>
                <a:ext cx="37783" cy="32420"/>
                <a:chOff x="4271383" y="3194742"/>
                <a:chExt cx="37783" cy="32420"/>
              </a:xfrm>
            </p:grpSpPr>
            <p:sp>
              <p:nvSpPr>
                <p:cNvPr id="3849" name="Google Shape;3849;p6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0"/>
              <p:cNvGrpSpPr/>
              <p:nvPr/>
            </p:nvGrpSpPr>
            <p:grpSpPr>
              <a:xfrm>
                <a:off x="4284416" y="3084058"/>
                <a:ext cx="37783" cy="32357"/>
                <a:chOff x="4284416" y="3084058"/>
                <a:chExt cx="37783" cy="32357"/>
              </a:xfrm>
            </p:grpSpPr>
            <p:sp>
              <p:nvSpPr>
                <p:cNvPr id="3852" name="Google Shape;3852;p6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0"/>
              <p:cNvGrpSpPr/>
              <p:nvPr/>
            </p:nvGrpSpPr>
            <p:grpSpPr>
              <a:xfrm>
                <a:off x="4478697" y="3297561"/>
                <a:ext cx="37776" cy="32451"/>
                <a:chOff x="4478697" y="3297561"/>
                <a:chExt cx="37776" cy="32451"/>
              </a:xfrm>
            </p:grpSpPr>
            <p:sp>
              <p:nvSpPr>
                <p:cNvPr id="3855" name="Google Shape;3855;p6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0"/>
              <p:cNvGrpSpPr/>
              <p:nvPr/>
            </p:nvGrpSpPr>
            <p:grpSpPr>
              <a:xfrm>
                <a:off x="4411813" y="3331711"/>
                <a:ext cx="37776" cy="32451"/>
                <a:chOff x="4411813" y="3331711"/>
                <a:chExt cx="37776" cy="32451"/>
              </a:xfrm>
            </p:grpSpPr>
            <p:sp>
              <p:nvSpPr>
                <p:cNvPr id="3858" name="Google Shape;3858;p6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0"/>
              <p:cNvGrpSpPr/>
              <p:nvPr/>
            </p:nvGrpSpPr>
            <p:grpSpPr>
              <a:xfrm>
                <a:off x="4337984" y="3375188"/>
                <a:ext cx="37776" cy="32357"/>
                <a:chOff x="4337984" y="3375188"/>
                <a:chExt cx="37776" cy="32357"/>
              </a:xfrm>
            </p:grpSpPr>
            <p:sp>
              <p:nvSpPr>
                <p:cNvPr id="3861" name="Google Shape;3861;p6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0"/>
              <p:cNvGrpSpPr/>
              <p:nvPr/>
            </p:nvGrpSpPr>
            <p:grpSpPr>
              <a:xfrm>
                <a:off x="4494867" y="3090530"/>
                <a:ext cx="37878" cy="32451"/>
                <a:chOff x="4494867" y="3090530"/>
                <a:chExt cx="37878" cy="32451"/>
              </a:xfrm>
            </p:grpSpPr>
            <p:sp>
              <p:nvSpPr>
                <p:cNvPr id="3864" name="Google Shape;3864;p6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0"/>
              <p:cNvGrpSpPr/>
              <p:nvPr/>
            </p:nvGrpSpPr>
            <p:grpSpPr>
              <a:xfrm>
                <a:off x="4525124" y="3207774"/>
                <a:ext cx="37783" cy="32420"/>
                <a:chOff x="4525124" y="3207774"/>
                <a:chExt cx="37783" cy="32420"/>
              </a:xfrm>
            </p:grpSpPr>
            <p:sp>
              <p:nvSpPr>
                <p:cNvPr id="3867" name="Google Shape;3867;p6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0"/>
              <p:cNvGrpSpPr/>
              <p:nvPr/>
            </p:nvGrpSpPr>
            <p:grpSpPr>
              <a:xfrm>
                <a:off x="4440544" y="3176479"/>
                <a:ext cx="31499" cy="26898"/>
                <a:chOff x="4440544" y="3176479"/>
                <a:chExt cx="31499" cy="26898"/>
              </a:xfrm>
            </p:grpSpPr>
            <p:sp>
              <p:nvSpPr>
                <p:cNvPr id="3870" name="Google Shape;3870;p6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0"/>
              <p:cNvGrpSpPr/>
              <p:nvPr/>
            </p:nvGrpSpPr>
            <p:grpSpPr>
              <a:xfrm>
                <a:off x="4350545" y="3156400"/>
                <a:ext cx="31405" cy="27001"/>
                <a:chOff x="4350545" y="3156400"/>
                <a:chExt cx="31405" cy="27001"/>
              </a:xfrm>
            </p:grpSpPr>
            <p:sp>
              <p:nvSpPr>
                <p:cNvPr id="3873" name="Google Shape;3873;p6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0"/>
              <p:cNvGrpSpPr/>
              <p:nvPr/>
            </p:nvGrpSpPr>
            <p:grpSpPr>
              <a:xfrm>
                <a:off x="4376703" y="3255058"/>
                <a:ext cx="31405" cy="27001"/>
                <a:chOff x="4376703" y="3255058"/>
                <a:chExt cx="31405" cy="27001"/>
              </a:xfrm>
            </p:grpSpPr>
            <p:sp>
              <p:nvSpPr>
                <p:cNvPr id="3876" name="Google Shape;3876;p6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0"/>
              <p:cNvGrpSpPr/>
              <p:nvPr/>
            </p:nvGrpSpPr>
            <p:grpSpPr>
              <a:xfrm>
                <a:off x="4331322" y="3283656"/>
                <a:ext cx="31405" cy="26945"/>
                <a:chOff x="4331322" y="3283656"/>
                <a:chExt cx="31405" cy="26945"/>
              </a:xfrm>
            </p:grpSpPr>
            <p:sp>
              <p:nvSpPr>
                <p:cNvPr id="3879" name="Google Shape;3879;p6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0"/>
              <p:cNvGrpSpPr/>
              <p:nvPr/>
            </p:nvGrpSpPr>
            <p:grpSpPr>
              <a:xfrm>
                <a:off x="4380510" y="3065882"/>
                <a:ext cx="31405" cy="26938"/>
                <a:chOff x="4380510" y="3065882"/>
                <a:chExt cx="31405" cy="26938"/>
              </a:xfrm>
            </p:grpSpPr>
            <p:sp>
              <p:nvSpPr>
                <p:cNvPr id="3882" name="Google Shape;3882;p6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4" name="Google Shape;3884;p60"/>
            <p:cNvGrpSpPr/>
            <p:nvPr/>
          </p:nvGrpSpPr>
          <p:grpSpPr>
            <a:xfrm>
              <a:off x="4558998" y="3188237"/>
              <a:ext cx="1280131" cy="1052746"/>
              <a:chOff x="4558998" y="3188237"/>
              <a:chExt cx="1280131" cy="1052746"/>
            </a:xfrm>
          </p:grpSpPr>
          <p:sp>
            <p:nvSpPr>
              <p:cNvPr id="3885" name="Google Shape;3885;p6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6" name="Google Shape;3886;p60"/>
              <p:cNvGrpSpPr/>
              <p:nvPr/>
            </p:nvGrpSpPr>
            <p:grpSpPr>
              <a:xfrm>
                <a:off x="4579164" y="3203653"/>
                <a:ext cx="1244833" cy="1020397"/>
                <a:chOff x="4579164" y="3203653"/>
                <a:chExt cx="1244833" cy="1020397"/>
              </a:xfrm>
            </p:grpSpPr>
            <p:sp>
              <p:nvSpPr>
                <p:cNvPr id="3887" name="Google Shape;3887;p6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0"/>
                <p:cNvGrpSpPr/>
                <p:nvPr/>
              </p:nvGrpSpPr>
              <p:grpSpPr>
                <a:xfrm>
                  <a:off x="4579164" y="3203653"/>
                  <a:ext cx="1244833" cy="1020397"/>
                  <a:chOff x="4579164" y="3203653"/>
                  <a:chExt cx="1244833" cy="1020397"/>
                </a:xfrm>
              </p:grpSpPr>
              <p:sp>
                <p:nvSpPr>
                  <p:cNvPr id="3890" name="Google Shape;3890;p6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60"/>
                  <p:cNvGrpSpPr/>
                  <p:nvPr/>
                </p:nvGrpSpPr>
                <p:grpSpPr>
                  <a:xfrm>
                    <a:off x="4579164" y="3203653"/>
                    <a:ext cx="1244833" cy="1020397"/>
                    <a:chOff x="4579164" y="3203653"/>
                    <a:chExt cx="1244833" cy="1020397"/>
                  </a:xfrm>
                </p:grpSpPr>
                <p:sp>
                  <p:nvSpPr>
                    <p:cNvPr id="3893" name="Google Shape;3893;p6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60"/>
                    <p:cNvGrpSpPr/>
                    <p:nvPr/>
                  </p:nvGrpSpPr>
                  <p:grpSpPr>
                    <a:xfrm>
                      <a:off x="4579164" y="3203653"/>
                      <a:ext cx="1244833" cy="1020397"/>
                      <a:chOff x="4579164" y="3203653"/>
                      <a:chExt cx="1244833" cy="1020397"/>
                    </a:xfrm>
                  </p:grpSpPr>
                  <p:sp>
                    <p:nvSpPr>
                      <p:cNvPr id="3902" name="Google Shape;3902;p6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60"/>
                      <p:cNvGrpSpPr/>
                      <p:nvPr/>
                    </p:nvGrpSpPr>
                    <p:grpSpPr>
                      <a:xfrm>
                        <a:off x="4579164" y="3203653"/>
                        <a:ext cx="1244833" cy="1020397"/>
                        <a:chOff x="4579164" y="3203653"/>
                        <a:chExt cx="1244833" cy="1020397"/>
                      </a:xfrm>
                    </p:grpSpPr>
                    <p:sp>
                      <p:nvSpPr>
                        <p:cNvPr id="3917" name="Google Shape;3917;p6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60"/>
                        <p:cNvGrpSpPr/>
                        <p:nvPr/>
                      </p:nvGrpSpPr>
                      <p:grpSpPr>
                        <a:xfrm>
                          <a:off x="4579164" y="3203653"/>
                          <a:ext cx="1244833" cy="1020397"/>
                          <a:chOff x="4579164" y="3203653"/>
                          <a:chExt cx="1244833" cy="1020397"/>
                        </a:xfrm>
                      </p:grpSpPr>
                      <p:sp>
                        <p:nvSpPr>
                          <p:cNvPr id="3942" name="Google Shape;3942;p6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60"/>
                          <p:cNvGrpSpPr/>
                          <p:nvPr/>
                        </p:nvGrpSpPr>
                        <p:grpSpPr>
                          <a:xfrm>
                            <a:off x="4579164" y="3203653"/>
                            <a:ext cx="1244833" cy="1020397"/>
                            <a:chOff x="4579164" y="3203653"/>
                            <a:chExt cx="1244833" cy="1020397"/>
                          </a:xfrm>
                        </p:grpSpPr>
                        <p:sp>
                          <p:nvSpPr>
                            <p:cNvPr id="3944" name="Google Shape;3944;p6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1" name="Google Shape;3951;p60"/>
                            <p:cNvGrpSpPr/>
                            <p:nvPr/>
                          </p:nvGrpSpPr>
                          <p:grpSpPr>
                            <a:xfrm>
                              <a:off x="4579164" y="3203653"/>
                              <a:ext cx="1244833" cy="1020397"/>
                              <a:chOff x="4579164" y="3203653"/>
                              <a:chExt cx="1244833" cy="1020397"/>
                            </a:xfrm>
                          </p:grpSpPr>
                          <p:sp>
                            <p:nvSpPr>
                              <p:cNvPr id="3952" name="Google Shape;3952;p6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5" name="Google Shape;3965;p60"/>
                              <p:cNvGrpSpPr/>
                              <p:nvPr/>
                            </p:nvGrpSpPr>
                            <p:grpSpPr>
                              <a:xfrm>
                                <a:off x="4579164" y="3203653"/>
                                <a:ext cx="1244833" cy="1020397"/>
                                <a:chOff x="4579164" y="3203653"/>
                                <a:chExt cx="1244833" cy="1020397"/>
                              </a:xfrm>
                            </p:grpSpPr>
                            <p:sp>
                              <p:nvSpPr>
                                <p:cNvPr id="3966" name="Google Shape;3966;p6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3" name="Google Shape;3973;p60"/>
                                <p:cNvGrpSpPr/>
                                <p:nvPr/>
                              </p:nvGrpSpPr>
                              <p:grpSpPr>
                                <a:xfrm>
                                  <a:off x="4579164" y="3203653"/>
                                  <a:ext cx="1244833" cy="1020397"/>
                                  <a:chOff x="4579164" y="3203653"/>
                                  <a:chExt cx="1244833" cy="1020397"/>
                                </a:xfrm>
                              </p:grpSpPr>
                              <p:sp>
                                <p:nvSpPr>
                                  <p:cNvPr id="3974" name="Google Shape;3974;p6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60"/>
                                  <p:cNvGrpSpPr/>
                                  <p:nvPr/>
                                </p:nvGrpSpPr>
                                <p:grpSpPr>
                                  <a:xfrm>
                                    <a:off x="4579164" y="3203653"/>
                                    <a:ext cx="1244833" cy="1020397"/>
                                    <a:chOff x="4579164" y="3203653"/>
                                    <a:chExt cx="1244833" cy="1020397"/>
                                  </a:xfrm>
                                </p:grpSpPr>
                                <p:sp>
                                  <p:nvSpPr>
                                    <p:cNvPr id="3980" name="Google Shape;3980;p6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84" name="Google Shape;3984;p6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7" name="Google Shape;3987;p6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88" name="Google Shape;3988;p60"/>
              <p:cNvGrpSpPr/>
              <p:nvPr/>
            </p:nvGrpSpPr>
            <p:grpSpPr>
              <a:xfrm>
                <a:off x="4595437" y="3598775"/>
                <a:ext cx="37776" cy="32451"/>
                <a:chOff x="4595437" y="3598775"/>
                <a:chExt cx="37776" cy="32451"/>
              </a:xfrm>
            </p:grpSpPr>
            <p:sp>
              <p:nvSpPr>
                <p:cNvPr id="3989" name="Google Shape;3989;p6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0"/>
              <p:cNvGrpSpPr/>
              <p:nvPr/>
            </p:nvGrpSpPr>
            <p:grpSpPr>
              <a:xfrm>
                <a:off x="4641864" y="3524443"/>
                <a:ext cx="37776" cy="32380"/>
                <a:chOff x="4641864" y="3524443"/>
                <a:chExt cx="37776" cy="32380"/>
              </a:xfrm>
            </p:grpSpPr>
            <p:sp>
              <p:nvSpPr>
                <p:cNvPr id="3992" name="Google Shape;3992;p6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0"/>
              <p:cNvGrpSpPr/>
              <p:nvPr/>
            </p:nvGrpSpPr>
            <p:grpSpPr>
              <a:xfrm>
                <a:off x="4648431" y="3893901"/>
                <a:ext cx="37776" cy="32357"/>
                <a:chOff x="4648431" y="3893901"/>
                <a:chExt cx="37776" cy="32357"/>
              </a:xfrm>
            </p:grpSpPr>
            <p:sp>
              <p:nvSpPr>
                <p:cNvPr id="3995" name="Google Shape;3995;p6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0"/>
              <p:cNvGrpSpPr/>
              <p:nvPr/>
            </p:nvGrpSpPr>
            <p:grpSpPr>
              <a:xfrm>
                <a:off x="4567752" y="3722908"/>
                <a:ext cx="37870" cy="32380"/>
                <a:chOff x="4567752" y="3722908"/>
                <a:chExt cx="37870" cy="32380"/>
              </a:xfrm>
            </p:grpSpPr>
            <p:sp>
              <p:nvSpPr>
                <p:cNvPr id="3998" name="Google Shape;3998;p6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0"/>
              <p:cNvGrpSpPr/>
              <p:nvPr/>
            </p:nvGrpSpPr>
            <p:grpSpPr>
              <a:xfrm>
                <a:off x="4617506" y="3652052"/>
                <a:ext cx="37783" cy="32357"/>
                <a:chOff x="4617506" y="3652052"/>
                <a:chExt cx="37783" cy="32357"/>
              </a:xfrm>
            </p:grpSpPr>
            <p:sp>
              <p:nvSpPr>
                <p:cNvPr id="4001" name="Google Shape;4001;p6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0"/>
              <p:cNvGrpSpPr/>
              <p:nvPr/>
            </p:nvGrpSpPr>
            <p:grpSpPr>
              <a:xfrm>
                <a:off x="4739005" y="3554149"/>
                <a:ext cx="37870" cy="32357"/>
                <a:chOff x="4739005" y="3554149"/>
                <a:chExt cx="37870" cy="32357"/>
              </a:xfrm>
            </p:grpSpPr>
            <p:sp>
              <p:nvSpPr>
                <p:cNvPr id="4004" name="Google Shape;4004;p6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0"/>
              <p:cNvGrpSpPr/>
              <p:nvPr/>
            </p:nvGrpSpPr>
            <p:grpSpPr>
              <a:xfrm>
                <a:off x="4806557" y="3630258"/>
                <a:ext cx="37776" cy="32364"/>
                <a:chOff x="4806557" y="3630258"/>
                <a:chExt cx="37776" cy="32364"/>
              </a:xfrm>
            </p:grpSpPr>
            <p:sp>
              <p:nvSpPr>
                <p:cNvPr id="4007" name="Google Shape;4007;p6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0"/>
              <p:cNvGrpSpPr/>
              <p:nvPr/>
            </p:nvGrpSpPr>
            <p:grpSpPr>
              <a:xfrm>
                <a:off x="4737007" y="4004357"/>
                <a:ext cx="37870" cy="32357"/>
                <a:chOff x="4737007" y="4004357"/>
                <a:chExt cx="37870" cy="32357"/>
              </a:xfrm>
            </p:grpSpPr>
            <p:sp>
              <p:nvSpPr>
                <p:cNvPr id="4010" name="Google Shape;4010;p6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0"/>
              <p:cNvGrpSpPr/>
              <p:nvPr/>
            </p:nvGrpSpPr>
            <p:grpSpPr>
              <a:xfrm>
                <a:off x="4773634" y="4208627"/>
                <a:ext cx="37776" cy="32357"/>
                <a:chOff x="4773634" y="4208627"/>
                <a:chExt cx="37776" cy="32357"/>
              </a:xfrm>
            </p:grpSpPr>
            <p:sp>
              <p:nvSpPr>
                <p:cNvPr id="4013" name="Google Shape;4013;p6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0"/>
              <p:cNvGrpSpPr/>
              <p:nvPr/>
            </p:nvGrpSpPr>
            <p:grpSpPr>
              <a:xfrm>
                <a:off x="4888282" y="4074764"/>
                <a:ext cx="37776" cy="32451"/>
                <a:chOff x="4888282" y="4074764"/>
                <a:chExt cx="37776" cy="32451"/>
              </a:xfrm>
            </p:grpSpPr>
            <p:sp>
              <p:nvSpPr>
                <p:cNvPr id="4016" name="Google Shape;4016;p6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0"/>
              <p:cNvGrpSpPr/>
              <p:nvPr/>
            </p:nvGrpSpPr>
            <p:grpSpPr>
              <a:xfrm>
                <a:off x="4901315" y="3804271"/>
                <a:ext cx="37776" cy="32364"/>
                <a:chOff x="4901315" y="3804271"/>
                <a:chExt cx="37776" cy="32364"/>
              </a:xfrm>
            </p:grpSpPr>
            <p:sp>
              <p:nvSpPr>
                <p:cNvPr id="4019" name="Google Shape;4019;p6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0"/>
              <p:cNvGrpSpPr/>
              <p:nvPr/>
            </p:nvGrpSpPr>
            <p:grpSpPr>
              <a:xfrm>
                <a:off x="4866394" y="3715035"/>
                <a:ext cx="37846" cy="32357"/>
                <a:chOff x="4866394" y="3715035"/>
                <a:chExt cx="37846" cy="32357"/>
              </a:xfrm>
            </p:grpSpPr>
            <p:sp>
              <p:nvSpPr>
                <p:cNvPr id="4022" name="Google Shape;4022;p6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0"/>
              <p:cNvGrpSpPr/>
              <p:nvPr/>
            </p:nvGrpSpPr>
            <p:grpSpPr>
              <a:xfrm>
                <a:off x="4979233" y="3839798"/>
                <a:ext cx="37878" cy="32420"/>
                <a:chOff x="4979233" y="3839798"/>
                <a:chExt cx="37878" cy="32420"/>
              </a:xfrm>
            </p:grpSpPr>
            <p:sp>
              <p:nvSpPr>
                <p:cNvPr id="4025" name="Google Shape;4025;p6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0"/>
              <p:cNvGrpSpPr/>
              <p:nvPr/>
            </p:nvGrpSpPr>
            <p:grpSpPr>
              <a:xfrm>
                <a:off x="4790662" y="3679147"/>
                <a:ext cx="37783" cy="32380"/>
                <a:chOff x="4790662" y="3679147"/>
                <a:chExt cx="37783" cy="32380"/>
              </a:xfrm>
            </p:grpSpPr>
            <p:sp>
              <p:nvSpPr>
                <p:cNvPr id="4028" name="Google Shape;4028;p6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0"/>
              <p:cNvGrpSpPr/>
              <p:nvPr/>
            </p:nvGrpSpPr>
            <p:grpSpPr>
              <a:xfrm>
                <a:off x="4857263" y="3557861"/>
                <a:ext cx="37776" cy="32357"/>
                <a:chOff x="4857263" y="3557861"/>
                <a:chExt cx="37776" cy="32357"/>
              </a:xfrm>
            </p:grpSpPr>
            <p:sp>
              <p:nvSpPr>
                <p:cNvPr id="4031" name="Google Shape;4031;p6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0"/>
              <p:cNvGrpSpPr/>
              <p:nvPr/>
            </p:nvGrpSpPr>
            <p:grpSpPr>
              <a:xfrm>
                <a:off x="4883902" y="3648033"/>
                <a:ext cx="37783" cy="32380"/>
                <a:chOff x="4883902" y="3648033"/>
                <a:chExt cx="37783" cy="32380"/>
              </a:xfrm>
            </p:grpSpPr>
            <p:sp>
              <p:nvSpPr>
                <p:cNvPr id="4034" name="Google Shape;4034;p6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0"/>
              <p:cNvGrpSpPr/>
              <p:nvPr/>
            </p:nvGrpSpPr>
            <p:grpSpPr>
              <a:xfrm>
                <a:off x="4907780" y="3347220"/>
                <a:ext cx="37878" cy="32357"/>
                <a:chOff x="4907780" y="3347220"/>
                <a:chExt cx="37878" cy="32357"/>
              </a:xfrm>
            </p:grpSpPr>
            <p:sp>
              <p:nvSpPr>
                <p:cNvPr id="4037" name="Google Shape;4037;p6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0"/>
              <p:cNvGrpSpPr/>
              <p:nvPr/>
            </p:nvGrpSpPr>
            <p:grpSpPr>
              <a:xfrm>
                <a:off x="5065048" y="3738150"/>
                <a:ext cx="37783" cy="32364"/>
                <a:chOff x="5065048" y="3738150"/>
                <a:chExt cx="37783" cy="32364"/>
              </a:xfrm>
            </p:grpSpPr>
            <p:sp>
              <p:nvSpPr>
                <p:cNvPr id="4040" name="Google Shape;4040;p6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0"/>
              <p:cNvGrpSpPr/>
              <p:nvPr/>
            </p:nvGrpSpPr>
            <p:grpSpPr>
              <a:xfrm>
                <a:off x="5071616" y="3284615"/>
                <a:ext cx="37783" cy="32357"/>
                <a:chOff x="5071616" y="3284615"/>
                <a:chExt cx="37783" cy="32357"/>
              </a:xfrm>
            </p:grpSpPr>
            <p:sp>
              <p:nvSpPr>
                <p:cNvPr id="4043" name="Google Shape;4043;p6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0"/>
              <p:cNvGrpSpPr/>
              <p:nvPr/>
            </p:nvGrpSpPr>
            <p:grpSpPr>
              <a:xfrm>
                <a:off x="5389291" y="3759921"/>
                <a:ext cx="37783" cy="32380"/>
                <a:chOff x="5389291" y="3759921"/>
                <a:chExt cx="37783" cy="32380"/>
              </a:xfrm>
            </p:grpSpPr>
            <p:sp>
              <p:nvSpPr>
                <p:cNvPr id="4046" name="Google Shape;4046;p6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0"/>
              <p:cNvGrpSpPr/>
              <p:nvPr/>
            </p:nvGrpSpPr>
            <p:grpSpPr>
              <a:xfrm>
                <a:off x="5431534" y="3632932"/>
                <a:ext cx="37878" cy="32451"/>
                <a:chOff x="5431534" y="3632932"/>
                <a:chExt cx="37878" cy="32451"/>
              </a:xfrm>
            </p:grpSpPr>
            <p:sp>
              <p:nvSpPr>
                <p:cNvPr id="4049" name="Google Shape;4049;p6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0"/>
              <p:cNvGrpSpPr/>
              <p:nvPr/>
            </p:nvGrpSpPr>
            <p:grpSpPr>
              <a:xfrm>
                <a:off x="5540755" y="3544829"/>
                <a:ext cx="37783" cy="32357"/>
                <a:chOff x="5540755" y="3544829"/>
                <a:chExt cx="37783" cy="32357"/>
              </a:xfrm>
            </p:grpSpPr>
            <p:sp>
              <p:nvSpPr>
                <p:cNvPr id="4052" name="Google Shape;4052;p6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0"/>
              <p:cNvGrpSpPr/>
              <p:nvPr/>
            </p:nvGrpSpPr>
            <p:grpSpPr>
              <a:xfrm>
                <a:off x="5579293" y="3412107"/>
                <a:ext cx="37776" cy="32357"/>
                <a:chOff x="5579293" y="3412107"/>
                <a:chExt cx="37776" cy="32357"/>
              </a:xfrm>
            </p:grpSpPr>
            <p:sp>
              <p:nvSpPr>
                <p:cNvPr id="4055" name="Google Shape;4055;p6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0"/>
              <p:cNvGrpSpPr/>
              <p:nvPr/>
            </p:nvGrpSpPr>
            <p:grpSpPr>
              <a:xfrm>
                <a:off x="5801346" y="3284615"/>
                <a:ext cx="37783" cy="32357"/>
                <a:chOff x="5801346" y="3284615"/>
                <a:chExt cx="37783" cy="32357"/>
              </a:xfrm>
            </p:grpSpPr>
            <p:sp>
              <p:nvSpPr>
                <p:cNvPr id="4058" name="Google Shape;4058;p6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0"/>
              <p:cNvGrpSpPr/>
              <p:nvPr/>
            </p:nvGrpSpPr>
            <p:grpSpPr>
              <a:xfrm>
                <a:off x="5763578" y="3399067"/>
                <a:ext cx="37776" cy="32364"/>
                <a:chOff x="5763578" y="3399067"/>
                <a:chExt cx="37776" cy="32364"/>
              </a:xfrm>
            </p:grpSpPr>
            <p:sp>
              <p:nvSpPr>
                <p:cNvPr id="4061" name="Google Shape;4061;p6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0"/>
              <p:cNvGrpSpPr/>
              <p:nvPr/>
            </p:nvGrpSpPr>
            <p:grpSpPr>
              <a:xfrm>
                <a:off x="5395858" y="3230952"/>
                <a:ext cx="37776" cy="32364"/>
                <a:chOff x="5395858" y="3230952"/>
                <a:chExt cx="37776" cy="32364"/>
              </a:xfrm>
            </p:grpSpPr>
            <p:sp>
              <p:nvSpPr>
                <p:cNvPr id="4064" name="Google Shape;4064;p6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0"/>
              <p:cNvGrpSpPr/>
              <p:nvPr/>
            </p:nvGrpSpPr>
            <p:grpSpPr>
              <a:xfrm>
                <a:off x="5264088" y="3188237"/>
                <a:ext cx="37776" cy="32357"/>
                <a:chOff x="5264088" y="3188237"/>
                <a:chExt cx="37776" cy="32357"/>
              </a:xfrm>
            </p:grpSpPr>
            <p:sp>
              <p:nvSpPr>
                <p:cNvPr id="4067" name="Google Shape;4067;p6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0"/>
              <p:cNvGrpSpPr/>
              <p:nvPr/>
            </p:nvGrpSpPr>
            <p:grpSpPr>
              <a:xfrm>
                <a:off x="5585758" y="3237425"/>
                <a:ext cx="37878" cy="32357"/>
                <a:chOff x="5585758" y="3237425"/>
                <a:chExt cx="37878" cy="32357"/>
              </a:xfrm>
            </p:grpSpPr>
            <p:sp>
              <p:nvSpPr>
                <p:cNvPr id="4070" name="Google Shape;4070;p6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0"/>
              <p:cNvGrpSpPr/>
              <p:nvPr/>
            </p:nvGrpSpPr>
            <p:grpSpPr>
              <a:xfrm>
                <a:off x="4874196" y="3291088"/>
                <a:ext cx="37878" cy="32451"/>
                <a:chOff x="4874196" y="3291088"/>
                <a:chExt cx="37878" cy="32451"/>
              </a:xfrm>
            </p:grpSpPr>
            <p:sp>
              <p:nvSpPr>
                <p:cNvPr id="4073" name="Google Shape;4073;p6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0"/>
              <p:cNvGrpSpPr/>
              <p:nvPr/>
            </p:nvGrpSpPr>
            <p:grpSpPr>
              <a:xfrm>
                <a:off x="5197770" y="3785466"/>
                <a:ext cx="37783" cy="32427"/>
                <a:chOff x="5197770" y="3785466"/>
                <a:chExt cx="37783" cy="32427"/>
              </a:xfrm>
            </p:grpSpPr>
            <p:sp>
              <p:nvSpPr>
                <p:cNvPr id="4076" name="Google Shape;4076;p6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0"/>
              <p:cNvGrpSpPr/>
              <p:nvPr/>
            </p:nvGrpSpPr>
            <p:grpSpPr>
              <a:xfrm>
                <a:off x="5177699" y="3492117"/>
                <a:ext cx="37776" cy="32357"/>
                <a:chOff x="5177699" y="3492117"/>
                <a:chExt cx="37776" cy="32357"/>
              </a:xfrm>
            </p:grpSpPr>
            <p:sp>
              <p:nvSpPr>
                <p:cNvPr id="4079" name="Google Shape;4079;p6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0"/>
              <p:cNvGrpSpPr/>
              <p:nvPr/>
            </p:nvGrpSpPr>
            <p:grpSpPr>
              <a:xfrm>
                <a:off x="5349431" y="3622346"/>
                <a:ext cx="37870" cy="32380"/>
                <a:chOff x="5349431" y="3622346"/>
                <a:chExt cx="37870" cy="32380"/>
              </a:xfrm>
            </p:grpSpPr>
            <p:sp>
              <p:nvSpPr>
                <p:cNvPr id="4082" name="Google Shape;4082;p6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0"/>
              <p:cNvGrpSpPr/>
              <p:nvPr/>
            </p:nvGrpSpPr>
            <p:grpSpPr>
              <a:xfrm>
                <a:off x="5068855" y="3563980"/>
                <a:ext cx="53954" cy="46223"/>
                <a:chOff x="5068855" y="3563980"/>
                <a:chExt cx="53954" cy="46223"/>
              </a:xfrm>
            </p:grpSpPr>
            <p:sp>
              <p:nvSpPr>
                <p:cNvPr id="4085" name="Google Shape;4085;p6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0"/>
              <p:cNvGrpSpPr/>
              <p:nvPr/>
            </p:nvGrpSpPr>
            <p:grpSpPr>
              <a:xfrm>
                <a:off x="5037654" y="3392507"/>
                <a:ext cx="37870" cy="32451"/>
                <a:chOff x="5037654" y="3392507"/>
                <a:chExt cx="37870" cy="32451"/>
              </a:xfrm>
            </p:grpSpPr>
            <p:sp>
              <p:nvSpPr>
                <p:cNvPr id="4088" name="Google Shape;4088;p6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0"/>
              <p:cNvGrpSpPr/>
              <p:nvPr/>
            </p:nvGrpSpPr>
            <p:grpSpPr>
              <a:xfrm>
                <a:off x="5456560" y="3368629"/>
                <a:ext cx="37870" cy="32451"/>
                <a:chOff x="5456560" y="3368629"/>
                <a:chExt cx="37870" cy="32451"/>
              </a:xfrm>
            </p:grpSpPr>
            <p:sp>
              <p:nvSpPr>
                <p:cNvPr id="4091" name="Google Shape;4091;p6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0"/>
              <p:cNvGrpSpPr/>
              <p:nvPr/>
            </p:nvGrpSpPr>
            <p:grpSpPr>
              <a:xfrm>
                <a:off x="4755749" y="3501516"/>
                <a:ext cx="46246" cy="39608"/>
                <a:chOff x="4755749" y="3501516"/>
                <a:chExt cx="46246" cy="39608"/>
              </a:xfrm>
            </p:grpSpPr>
            <p:sp>
              <p:nvSpPr>
                <p:cNvPr id="4094" name="Google Shape;4094;p6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0"/>
              <p:cNvGrpSpPr/>
              <p:nvPr/>
            </p:nvGrpSpPr>
            <p:grpSpPr>
              <a:xfrm>
                <a:off x="4681346" y="3485582"/>
                <a:ext cx="37783" cy="32427"/>
                <a:chOff x="4681346" y="3485582"/>
                <a:chExt cx="37783" cy="32427"/>
              </a:xfrm>
            </p:grpSpPr>
            <p:sp>
              <p:nvSpPr>
                <p:cNvPr id="4097" name="Google Shape;4097;p6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0"/>
              <p:cNvGrpSpPr/>
              <p:nvPr/>
            </p:nvGrpSpPr>
            <p:grpSpPr>
              <a:xfrm>
                <a:off x="4767067" y="3291088"/>
                <a:ext cx="37878" cy="32451"/>
                <a:chOff x="4767067" y="3291088"/>
                <a:chExt cx="37878" cy="32451"/>
              </a:xfrm>
            </p:grpSpPr>
            <p:sp>
              <p:nvSpPr>
                <p:cNvPr id="4100" name="Google Shape;4100;p6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0"/>
              <p:cNvGrpSpPr/>
              <p:nvPr/>
            </p:nvGrpSpPr>
            <p:grpSpPr>
              <a:xfrm>
                <a:off x="4687819" y="3405539"/>
                <a:ext cx="37776" cy="32451"/>
                <a:chOff x="4687819" y="3405539"/>
                <a:chExt cx="37776" cy="32451"/>
              </a:xfrm>
            </p:grpSpPr>
            <p:sp>
              <p:nvSpPr>
                <p:cNvPr id="4103" name="Google Shape;4103;p6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0"/>
              <p:cNvGrpSpPr/>
              <p:nvPr/>
            </p:nvGrpSpPr>
            <p:grpSpPr>
              <a:xfrm>
                <a:off x="4923101" y="3444809"/>
                <a:ext cx="52813" cy="45318"/>
                <a:chOff x="4923101" y="3444809"/>
                <a:chExt cx="52813" cy="45318"/>
              </a:xfrm>
            </p:grpSpPr>
            <p:sp>
              <p:nvSpPr>
                <p:cNvPr id="4106" name="Google Shape;4106;p6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0"/>
              <p:cNvGrpSpPr/>
              <p:nvPr/>
            </p:nvGrpSpPr>
            <p:grpSpPr>
              <a:xfrm>
                <a:off x="4846040" y="3654750"/>
                <a:ext cx="31405" cy="26993"/>
                <a:chOff x="4846040" y="3654750"/>
                <a:chExt cx="31405" cy="26993"/>
              </a:xfrm>
            </p:grpSpPr>
            <p:sp>
              <p:nvSpPr>
                <p:cNvPr id="4109" name="Google Shape;4109;p6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0"/>
              <p:cNvGrpSpPr/>
              <p:nvPr/>
            </p:nvGrpSpPr>
            <p:grpSpPr>
              <a:xfrm>
                <a:off x="4925673" y="3691700"/>
                <a:ext cx="40253" cy="34472"/>
                <a:chOff x="4925673" y="3691700"/>
                <a:chExt cx="40253" cy="34472"/>
              </a:xfrm>
            </p:grpSpPr>
            <p:sp>
              <p:nvSpPr>
                <p:cNvPr id="4112" name="Google Shape;4112;p6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0"/>
              <p:cNvGrpSpPr/>
              <p:nvPr/>
            </p:nvGrpSpPr>
            <p:grpSpPr>
              <a:xfrm>
                <a:off x="4894653" y="3740848"/>
                <a:ext cx="31405" cy="26906"/>
                <a:chOff x="4894653" y="3740848"/>
                <a:chExt cx="31405" cy="26906"/>
              </a:xfrm>
            </p:grpSpPr>
            <p:sp>
              <p:nvSpPr>
                <p:cNvPr id="4115" name="Google Shape;4115;p6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0"/>
              <p:cNvGrpSpPr/>
              <p:nvPr/>
            </p:nvGrpSpPr>
            <p:grpSpPr>
              <a:xfrm>
                <a:off x="4962300" y="3696348"/>
                <a:ext cx="38255" cy="32773"/>
                <a:chOff x="4962300" y="3696348"/>
                <a:chExt cx="38255" cy="32773"/>
              </a:xfrm>
            </p:grpSpPr>
            <p:sp>
              <p:nvSpPr>
                <p:cNvPr id="4118" name="Google Shape;4118;p6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0"/>
              <p:cNvGrpSpPr/>
              <p:nvPr/>
            </p:nvGrpSpPr>
            <p:grpSpPr>
              <a:xfrm>
                <a:off x="4980185" y="3743349"/>
                <a:ext cx="31499" cy="26969"/>
                <a:chOff x="4980185" y="3743349"/>
                <a:chExt cx="31499" cy="26969"/>
              </a:xfrm>
            </p:grpSpPr>
            <p:sp>
              <p:nvSpPr>
                <p:cNvPr id="4121" name="Google Shape;4121;p6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0"/>
              <p:cNvGrpSpPr/>
              <p:nvPr/>
            </p:nvGrpSpPr>
            <p:grpSpPr>
              <a:xfrm>
                <a:off x="5013768" y="3734312"/>
                <a:ext cx="31499" cy="26969"/>
                <a:chOff x="5013768" y="3734312"/>
                <a:chExt cx="31499" cy="26969"/>
              </a:xfrm>
            </p:grpSpPr>
            <p:sp>
              <p:nvSpPr>
                <p:cNvPr id="4124" name="Google Shape;4124;p6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0"/>
              <p:cNvGrpSpPr/>
              <p:nvPr/>
            </p:nvGrpSpPr>
            <p:grpSpPr>
              <a:xfrm>
                <a:off x="5036703" y="3764545"/>
                <a:ext cx="31499" cy="26898"/>
                <a:chOff x="5036703" y="3764545"/>
                <a:chExt cx="31499" cy="26898"/>
              </a:xfrm>
            </p:grpSpPr>
            <p:sp>
              <p:nvSpPr>
                <p:cNvPr id="4127" name="Google Shape;4127;p6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0"/>
              <p:cNvGrpSpPr/>
              <p:nvPr/>
            </p:nvGrpSpPr>
            <p:grpSpPr>
              <a:xfrm>
                <a:off x="4953546" y="3768352"/>
                <a:ext cx="31405" cy="26898"/>
                <a:chOff x="4953546" y="3768352"/>
                <a:chExt cx="31405" cy="26898"/>
              </a:xfrm>
            </p:grpSpPr>
            <p:sp>
              <p:nvSpPr>
                <p:cNvPr id="4130" name="Google Shape;4130;p6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0"/>
              <p:cNvGrpSpPr/>
              <p:nvPr/>
            </p:nvGrpSpPr>
            <p:grpSpPr>
              <a:xfrm>
                <a:off x="4964770" y="3814016"/>
                <a:ext cx="31499" cy="26993"/>
                <a:chOff x="4964770" y="3814016"/>
                <a:chExt cx="31499" cy="26993"/>
              </a:xfrm>
            </p:grpSpPr>
            <p:sp>
              <p:nvSpPr>
                <p:cNvPr id="4133" name="Google Shape;4133;p6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0"/>
              <p:cNvGrpSpPr/>
              <p:nvPr/>
            </p:nvGrpSpPr>
            <p:grpSpPr>
              <a:xfrm>
                <a:off x="4923290" y="3800504"/>
                <a:ext cx="31468" cy="26898"/>
                <a:chOff x="4923290" y="3800504"/>
                <a:chExt cx="31468" cy="26898"/>
              </a:xfrm>
            </p:grpSpPr>
            <p:sp>
              <p:nvSpPr>
                <p:cNvPr id="4136" name="Google Shape;4136;p6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0"/>
              <p:cNvGrpSpPr/>
              <p:nvPr/>
            </p:nvGrpSpPr>
            <p:grpSpPr>
              <a:xfrm>
                <a:off x="5108534" y="3650943"/>
                <a:ext cx="31405" cy="26993"/>
                <a:chOff x="5108534" y="3650943"/>
                <a:chExt cx="31405" cy="26993"/>
              </a:xfrm>
            </p:grpSpPr>
            <p:sp>
              <p:nvSpPr>
                <p:cNvPr id="4139" name="Google Shape;4139;p6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0"/>
              <p:cNvGrpSpPr/>
              <p:nvPr/>
            </p:nvGrpSpPr>
            <p:grpSpPr>
              <a:xfrm>
                <a:off x="5119380" y="3760739"/>
                <a:ext cx="31499" cy="26993"/>
                <a:chOff x="5119380" y="3760739"/>
                <a:chExt cx="31499" cy="26993"/>
              </a:xfrm>
            </p:grpSpPr>
            <p:sp>
              <p:nvSpPr>
                <p:cNvPr id="4142" name="Google Shape;4142;p6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0"/>
              <p:cNvGrpSpPr/>
              <p:nvPr/>
            </p:nvGrpSpPr>
            <p:grpSpPr>
              <a:xfrm>
                <a:off x="5119380" y="3788235"/>
                <a:ext cx="31499" cy="26993"/>
                <a:chOff x="5119380" y="3788235"/>
                <a:chExt cx="31499" cy="26993"/>
              </a:xfrm>
            </p:grpSpPr>
            <p:sp>
              <p:nvSpPr>
                <p:cNvPr id="4145" name="Google Shape;4145;p6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0"/>
              <p:cNvGrpSpPr/>
              <p:nvPr/>
            </p:nvGrpSpPr>
            <p:grpSpPr>
              <a:xfrm>
                <a:off x="5158005" y="3875284"/>
                <a:ext cx="31405" cy="27001"/>
                <a:chOff x="5158005" y="3875284"/>
                <a:chExt cx="31405" cy="27001"/>
              </a:xfrm>
            </p:grpSpPr>
            <p:sp>
              <p:nvSpPr>
                <p:cNvPr id="4148" name="Google Shape;4148;p6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0"/>
              <p:cNvGrpSpPr/>
              <p:nvPr/>
            </p:nvGrpSpPr>
            <p:grpSpPr>
              <a:xfrm>
                <a:off x="5233163" y="3764545"/>
                <a:ext cx="31499" cy="26898"/>
                <a:chOff x="5233163" y="3764545"/>
                <a:chExt cx="31499" cy="26898"/>
              </a:xfrm>
            </p:grpSpPr>
            <p:sp>
              <p:nvSpPr>
                <p:cNvPr id="4151" name="Google Shape;4151;p6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0"/>
              <p:cNvGrpSpPr/>
              <p:nvPr/>
            </p:nvGrpSpPr>
            <p:grpSpPr>
              <a:xfrm>
                <a:off x="5276168" y="3805545"/>
                <a:ext cx="31499" cy="26906"/>
                <a:chOff x="5276168" y="3805545"/>
                <a:chExt cx="31499" cy="26906"/>
              </a:xfrm>
            </p:grpSpPr>
            <p:sp>
              <p:nvSpPr>
                <p:cNvPr id="4154" name="Google Shape;4154;p6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0"/>
              <p:cNvGrpSpPr/>
              <p:nvPr/>
            </p:nvGrpSpPr>
            <p:grpSpPr>
              <a:xfrm>
                <a:off x="5294053" y="3851933"/>
                <a:ext cx="31405" cy="26945"/>
                <a:chOff x="5294053" y="3851933"/>
                <a:chExt cx="31405" cy="26945"/>
              </a:xfrm>
            </p:grpSpPr>
            <p:sp>
              <p:nvSpPr>
                <p:cNvPr id="4157" name="Google Shape;4157;p6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0"/>
              <p:cNvGrpSpPr/>
              <p:nvPr/>
            </p:nvGrpSpPr>
            <p:grpSpPr>
              <a:xfrm>
                <a:off x="5341723" y="3851902"/>
                <a:ext cx="31405" cy="26977"/>
                <a:chOff x="5341723" y="3851902"/>
                <a:chExt cx="31405" cy="26977"/>
              </a:xfrm>
            </p:grpSpPr>
            <p:sp>
              <p:nvSpPr>
                <p:cNvPr id="4160" name="Google Shape;4160;p6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0"/>
              <p:cNvGrpSpPr/>
              <p:nvPr/>
            </p:nvGrpSpPr>
            <p:grpSpPr>
              <a:xfrm>
                <a:off x="5054871" y="3507855"/>
                <a:ext cx="31405" cy="26993"/>
                <a:chOff x="5054871" y="3507855"/>
                <a:chExt cx="31405" cy="26993"/>
              </a:xfrm>
            </p:grpSpPr>
            <p:sp>
              <p:nvSpPr>
                <p:cNvPr id="4163" name="Google Shape;4163;p6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0"/>
              <p:cNvGrpSpPr/>
              <p:nvPr/>
            </p:nvGrpSpPr>
            <p:grpSpPr>
              <a:xfrm>
                <a:off x="4876579" y="3675325"/>
                <a:ext cx="31405" cy="26969"/>
                <a:chOff x="4876579" y="3675325"/>
                <a:chExt cx="31405" cy="26969"/>
              </a:xfrm>
            </p:grpSpPr>
            <p:sp>
              <p:nvSpPr>
                <p:cNvPr id="4166" name="Google Shape;4166;p6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0"/>
              <p:cNvGrpSpPr/>
              <p:nvPr/>
            </p:nvGrpSpPr>
            <p:grpSpPr>
              <a:xfrm>
                <a:off x="4842233" y="3688333"/>
                <a:ext cx="31405" cy="26993"/>
                <a:chOff x="4842233" y="3688333"/>
                <a:chExt cx="31405" cy="26993"/>
              </a:xfrm>
            </p:grpSpPr>
            <p:sp>
              <p:nvSpPr>
                <p:cNvPr id="4169" name="Google Shape;4169;p6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0"/>
              <p:cNvGrpSpPr/>
              <p:nvPr/>
            </p:nvGrpSpPr>
            <p:grpSpPr>
              <a:xfrm>
                <a:off x="5187876" y="3608032"/>
                <a:ext cx="31405" cy="27001"/>
                <a:chOff x="5187876" y="3608032"/>
                <a:chExt cx="31405" cy="27001"/>
              </a:xfrm>
            </p:grpSpPr>
            <p:sp>
              <p:nvSpPr>
                <p:cNvPr id="4172" name="Google Shape;4172;p6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6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60"/>
              <p:cNvGrpSpPr/>
              <p:nvPr/>
            </p:nvGrpSpPr>
            <p:grpSpPr>
              <a:xfrm>
                <a:off x="5269224" y="3304167"/>
                <a:ext cx="40253" cy="34402"/>
                <a:chOff x="5269224" y="3304167"/>
                <a:chExt cx="40253" cy="34402"/>
              </a:xfrm>
            </p:grpSpPr>
            <p:sp>
              <p:nvSpPr>
                <p:cNvPr id="4177" name="Google Shape;4177;p6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0"/>
              <p:cNvGrpSpPr/>
              <p:nvPr/>
            </p:nvGrpSpPr>
            <p:grpSpPr>
              <a:xfrm>
                <a:off x="5327354" y="3476615"/>
                <a:ext cx="49864" cy="42723"/>
                <a:chOff x="5327354" y="3476615"/>
                <a:chExt cx="49864" cy="42723"/>
              </a:xfrm>
            </p:grpSpPr>
            <p:sp>
              <p:nvSpPr>
                <p:cNvPr id="4180" name="Google Shape;4180;p6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2" name="Google Shape;4182;p6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0"/>
              <p:cNvGrpSpPr/>
              <p:nvPr/>
            </p:nvGrpSpPr>
            <p:grpSpPr>
              <a:xfrm>
                <a:off x="5341723" y="3775957"/>
                <a:ext cx="31405" cy="26898"/>
                <a:chOff x="5341723" y="3775957"/>
                <a:chExt cx="31405" cy="26898"/>
              </a:xfrm>
            </p:grpSpPr>
            <p:sp>
              <p:nvSpPr>
                <p:cNvPr id="4185" name="Google Shape;4185;p6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0"/>
              <p:cNvGrpSpPr/>
              <p:nvPr/>
            </p:nvGrpSpPr>
            <p:grpSpPr>
              <a:xfrm>
                <a:off x="5439053" y="3699274"/>
                <a:ext cx="31405" cy="26898"/>
                <a:chOff x="5439053" y="3699274"/>
                <a:chExt cx="31405" cy="26898"/>
              </a:xfrm>
            </p:grpSpPr>
            <p:sp>
              <p:nvSpPr>
                <p:cNvPr id="4188" name="Google Shape;4188;p6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0"/>
              <p:cNvGrpSpPr/>
              <p:nvPr/>
            </p:nvGrpSpPr>
            <p:grpSpPr>
              <a:xfrm>
                <a:off x="5412414" y="3622307"/>
                <a:ext cx="31499" cy="26993"/>
                <a:chOff x="5412414" y="3622307"/>
                <a:chExt cx="31499" cy="26993"/>
              </a:xfrm>
            </p:grpSpPr>
            <p:sp>
              <p:nvSpPr>
                <p:cNvPr id="4191" name="Google Shape;4191;p6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0"/>
              <p:cNvGrpSpPr/>
              <p:nvPr/>
            </p:nvGrpSpPr>
            <p:grpSpPr>
              <a:xfrm>
                <a:off x="5476254" y="3473949"/>
                <a:ext cx="26835" cy="26930"/>
                <a:chOff x="5476254" y="3473949"/>
                <a:chExt cx="26835" cy="26930"/>
              </a:xfrm>
            </p:grpSpPr>
            <p:sp>
              <p:nvSpPr>
                <p:cNvPr id="4194" name="Google Shape;4194;p6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0"/>
              <p:cNvGrpSpPr/>
              <p:nvPr/>
            </p:nvGrpSpPr>
            <p:grpSpPr>
              <a:xfrm>
                <a:off x="5564547" y="3481594"/>
                <a:ext cx="31397" cy="26898"/>
                <a:chOff x="5564547" y="3481594"/>
                <a:chExt cx="31397" cy="26898"/>
              </a:xfrm>
            </p:grpSpPr>
            <p:sp>
              <p:nvSpPr>
                <p:cNvPr id="4197" name="Google Shape;4197;p6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0"/>
              <p:cNvGrpSpPr/>
              <p:nvPr/>
            </p:nvGrpSpPr>
            <p:grpSpPr>
              <a:xfrm>
                <a:off x="5534101" y="3470174"/>
                <a:ext cx="31397" cy="26906"/>
                <a:chOff x="5534101" y="3470174"/>
                <a:chExt cx="31397" cy="26906"/>
              </a:xfrm>
            </p:grpSpPr>
            <p:sp>
              <p:nvSpPr>
                <p:cNvPr id="4200" name="Google Shape;4200;p6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0"/>
              <p:cNvGrpSpPr/>
              <p:nvPr/>
            </p:nvGrpSpPr>
            <p:grpSpPr>
              <a:xfrm>
                <a:off x="5610879" y="3314486"/>
                <a:ext cx="31499" cy="26938"/>
                <a:chOff x="5610879" y="3314486"/>
                <a:chExt cx="31499" cy="26938"/>
              </a:xfrm>
            </p:grpSpPr>
            <p:sp>
              <p:nvSpPr>
                <p:cNvPr id="4203" name="Google Shape;4203;p6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0"/>
              <p:cNvGrpSpPr/>
              <p:nvPr/>
            </p:nvGrpSpPr>
            <p:grpSpPr>
              <a:xfrm>
                <a:off x="4834525" y="3501382"/>
                <a:ext cx="31499" cy="26898"/>
                <a:chOff x="4834525" y="3501382"/>
                <a:chExt cx="31499" cy="26898"/>
              </a:xfrm>
            </p:grpSpPr>
            <p:sp>
              <p:nvSpPr>
                <p:cNvPr id="4206" name="Google Shape;4206;p6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0"/>
              <p:cNvGrpSpPr/>
              <p:nvPr/>
            </p:nvGrpSpPr>
            <p:grpSpPr>
              <a:xfrm>
                <a:off x="4898460" y="3580158"/>
                <a:ext cx="31405" cy="26898"/>
                <a:chOff x="4898460" y="3580158"/>
                <a:chExt cx="31405" cy="26898"/>
              </a:xfrm>
            </p:grpSpPr>
            <p:sp>
              <p:nvSpPr>
                <p:cNvPr id="4209" name="Google Shape;4209;p6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0"/>
              <p:cNvGrpSpPr/>
              <p:nvPr/>
            </p:nvGrpSpPr>
            <p:grpSpPr>
              <a:xfrm>
                <a:off x="4882667" y="3608032"/>
                <a:ext cx="31499" cy="27001"/>
                <a:chOff x="4882667" y="3608032"/>
                <a:chExt cx="31499" cy="27001"/>
              </a:xfrm>
            </p:grpSpPr>
            <p:sp>
              <p:nvSpPr>
                <p:cNvPr id="4212" name="Google Shape;4212;p6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0"/>
              <p:cNvGrpSpPr/>
              <p:nvPr/>
            </p:nvGrpSpPr>
            <p:grpSpPr>
              <a:xfrm>
                <a:off x="4843373" y="3631407"/>
                <a:ext cx="16273" cy="16186"/>
                <a:chOff x="4843373" y="3631407"/>
                <a:chExt cx="16273" cy="16186"/>
              </a:xfrm>
            </p:grpSpPr>
            <p:sp>
              <p:nvSpPr>
                <p:cNvPr id="4215" name="Google Shape;4215;p6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0"/>
              <p:cNvGrpSpPr/>
              <p:nvPr/>
            </p:nvGrpSpPr>
            <p:grpSpPr>
              <a:xfrm>
                <a:off x="4727773" y="3591578"/>
                <a:ext cx="31499" cy="26898"/>
                <a:chOff x="4727773" y="3591578"/>
                <a:chExt cx="31499" cy="26898"/>
              </a:xfrm>
            </p:grpSpPr>
            <p:sp>
              <p:nvSpPr>
                <p:cNvPr id="4218" name="Google Shape;4218;p6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2" name="Google Shape;4222;p60"/>
              <p:cNvGrpSpPr/>
              <p:nvPr/>
            </p:nvGrpSpPr>
            <p:grpSpPr>
              <a:xfrm>
                <a:off x="4609421" y="3577398"/>
                <a:ext cx="31499" cy="27001"/>
                <a:chOff x="4609421" y="3577398"/>
                <a:chExt cx="31499" cy="27001"/>
              </a:xfrm>
            </p:grpSpPr>
            <p:sp>
              <p:nvSpPr>
                <p:cNvPr id="4223" name="Google Shape;4223;p6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0"/>
              <p:cNvGrpSpPr/>
              <p:nvPr/>
            </p:nvGrpSpPr>
            <p:grpSpPr>
              <a:xfrm>
                <a:off x="4649289" y="3577398"/>
                <a:ext cx="31499" cy="27001"/>
                <a:chOff x="4649289" y="3577398"/>
                <a:chExt cx="31499" cy="27001"/>
              </a:xfrm>
            </p:grpSpPr>
            <p:sp>
              <p:nvSpPr>
                <p:cNvPr id="4226" name="Google Shape;4226;p6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0"/>
              <p:cNvGrpSpPr/>
              <p:nvPr/>
            </p:nvGrpSpPr>
            <p:grpSpPr>
              <a:xfrm>
                <a:off x="4605614" y="3639523"/>
                <a:ext cx="31499" cy="26906"/>
                <a:chOff x="4605614" y="3639523"/>
                <a:chExt cx="31499" cy="26906"/>
              </a:xfrm>
            </p:grpSpPr>
            <p:sp>
              <p:nvSpPr>
                <p:cNvPr id="4229" name="Google Shape;4229;p6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60"/>
              <p:cNvGrpSpPr/>
              <p:nvPr/>
            </p:nvGrpSpPr>
            <p:grpSpPr>
              <a:xfrm>
                <a:off x="4785149" y="3618846"/>
                <a:ext cx="26930" cy="26843"/>
                <a:chOff x="4785149" y="3618846"/>
                <a:chExt cx="26930" cy="26843"/>
              </a:xfrm>
            </p:grpSpPr>
            <p:sp>
              <p:nvSpPr>
                <p:cNvPr id="4232" name="Google Shape;4232;p6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60"/>
              <p:cNvGrpSpPr/>
              <p:nvPr/>
            </p:nvGrpSpPr>
            <p:grpSpPr>
              <a:xfrm>
                <a:off x="4810167" y="3601567"/>
                <a:ext cx="31405" cy="26898"/>
                <a:chOff x="4810167" y="3601567"/>
                <a:chExt cx="31405" cy="26898"/>
              </a:xfrm>
            </p:grpSpPr>
            <p:sp>
              <p:nvSpPr>
                <p:cNvPr id="4235" name="Google Shape;4235;p6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0"/>
              <p:cNvGrpSpPr/>
              <p:nvPr/>
            </p:nvGrpSpPr>
            <p:grpSpPr>
              <a:xfrm>
                <a:off x="4831002" y="3373230"/>
                <a:ext cx="31405" cy="26898"/>
                <a:chOff x="4831002" y="3373230"/>
                <a:chExt cx="31405" cy="26898"/>
              </a:xfrm>
            </p:grpSpPr>
            <p:sp>
              <p:nvSpPr>
                <p:cNvPr id="4238" name="Google Shape;4238;p6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0"/>
              <p:cNvGrpSpPr/>
              <p:nvPr/>
            </p:nvGrpSpPr>
            <p:grpSpPr>
              <a:xfrm>
                <a:off x="4719311" y="3355054"/>
                <a:ext cx="31499" cy="27001"/>
                <a:chOff x="4719311" y="3355054"/>
                <a:chExt cx="31499" cy="27001"/>
              </a:xfrm>
            </p:grpSpPr>
            <p:sp>
              <p:nvSpPr>
                <p:cNvPr id="4241" name="Google Shape;4241;p6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0"/>
              <p:cNvGrpSpPr/>
              <p:nvPr/>
            </p:nvGrpSpPr>
            <p:grpSpPr>
              <a:xfrm>
                <a:off x="4798755" y="3450260"/>
                <a:ext cx="26930" cy="26930"/>
                <a:chOff x="4798755" y="3450260"/>
                <a:chExt cx="26930" cy="26930"/>
              </a:xfrm>
            </p:grpSpPr>
            <p:sp>
              <p:nvSpPr>
                <p:cNvPr id="4244" name="Google Shape;4244;p6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0"/>
              <p:cNvGrpSpPr/>
              <p:nvPr/>
            </p:nvGrpSpPr>
            <p:grpSpPr>
              <a:xfrm>
                <a:off x="4645576" y="3467555"/>
                <a:ext cx="31405" cy="26953"/>
                <a:chOff x="4645576" y="3467555"/>
                <a:chExt cx="31405" cy="26953"/>
              </a:xfrm>
            </p:grpSpPr>
            <p:sp>
              <p:nvSpPr>
                <p:cNvPr id="4247" name="Google Shape;4247;p6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0"/>
              <p:cNvGrpSpPr/>
              <p:nvPr/>
            </p:nvGrpSpPr>
            <p:grpSpPr>
              <a:xfrm>
                <a:off x="4687631" y="3583965"/>
                <a:ext cx="31499" cy="26898"/>
                <a:chOff x="4687631" y="3583965"/>
                <a:chExt cx="31499" cy="26898"/>
              </a:xfrm>
            </p:grpSpPr>
            <p:sp>
              <p:nvSpPr>
                <p:cNvPr id="4250" name="Google Shape;4250;p6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0"/>
              <p:cNvGrpSpPr/>
              <p:nvPr/>
            </p:nvGrpSpPr>
            <p:grpSpPr>
              <a:xfrm>
                <a:off x="4719311" y="3471314"/>
                <a:ext cx="31499" cy="27001"/>
                <a:chOff x="4719311" y="3471314"/>
                <a:chExt cx="31499" cy="27001"/>
              </a:xfrm>
            </p:grpSpPr>
            <p:sp>
              <p:nvSpPr>
                <p:cNvPr id="4253" name="Google Shape;4253;p6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0"/>
              <p:cNvGrpSpPr/>
              <p:nvPr/>
            </p:nvGrpSpPr>
            <p:grpSpPr>
              <a:xfrm>
                <a:off x="4719311" y="3434404"/>
                <a:ext cx="31499" cy="26898"/>
                <a:chOff x="4719311" y="3434404"/>
                <a:chExt cx="31499" cy="26898"/>
              </a:xfrm>
            </p:grpSpPr>
            <p:sp>
              <p:nvSpPr>
                <p:cNvPr id="4256" name="Google Shape;4256;p6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0"/>
              <p:cNvGrpSpPr/>
              <p:nvPr/>
            </p:nvGrpSpPr>
            <p:grpSpPr>
              <a:xfrm>
                <a:off x="4768876" y="3401772"/>
                <a:ext cx="31499" cy="26898"/>
                <a:chOff x="4768876" y="3401772"/>
                <a:chExt cx="31499" cy="26898"/>
              </a:xfrm>
            </p:grpSpPr>
            <p:sp>
              <p:nvSpPr>
                <p:cNvPr id="4259" name="Google Shape;4259;p6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0"/>
              <p:cNvGrpSpPr/>
              <p:nvPr/>
            </p:nvGrpSpPr>
            <p:grpSpPr>
              <a:xfrm>
                <a:off x="4762214" y="3471377"/>
                <a:ext cx="26938" cy="26938"/>
                <a:chOff x="4762214" y="3471377"/>
                <a:chExt cx="26938" cy="26938"/>
              </a:xfrm>
            </p:grpSpPr>
            <p:sp>
              <p:nvSpPr>
                <p:cNvPr id="4262" name="Google Shape;4262;p6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0"/>
              <p:cNvGrpSpPr/>
              <p:nvPr/>
            </p:nvGrpSpPr>
            <p:grpSpPr>
              <a:xfrm>
                <a:off x="4790473" y="3344782"/>
                <a:ext cx="31405" cy="26898"/>
                <a:chOff x="4790473" y="3344782"/>
                <a:chExt cx="31405" cy="26898"/>
              </a:xfrm>
            </p:grpSpPr>
            <p:sp>
              <p:nvSpPr>
                <p:cNvPr id="4265" name="Google Shape;4265;p6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0"/>
              <p:cNvGrpSpPr/>
              <p:nvPr/>
            </p:nvGrpSpPr>
            <p:grpSpPr>
              <a:xfrm>
                <a:off x="4823774" y="3950733"/>
                <a:ext cx="37398" cy="32034"/>
                <a:chOff x="4823774" y="3950733"/>
                <a:chExt cx="37398" cy="32034"/>
              </a:xfrm>
            </p:grpSpPr>
            <p:sp>
              <p:nvSpPr>
                <p:cNvPr id="4268" name="Google Shape;4268;p6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0"/>
              <p:cNvGrpSpPr/>
              <p:nvPr/>
            </p:nvGrpSpPr>
            <p:grpSpPr>
              <a:xfrm>
                <a:off x="4823396" y="4110566"/>
                <a:ext cx="31405" cy="26906"/>
                <a:chOff x="4823396" y="4110566"/>
                <a:chExt cx="31405" cy="26906"/>
              </a:xfrm>
            </p:grpSpPr>
            <p:sp>
              <p:nvSpPr>
                <p:cNvPr id="4271" name="Google Shape;4271;p6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0"/>
              <p:cNvGrpSpPr/>
              <p:nvPr/>
            </p:nvGrpSpPr>
            <p:grpSpPr>
              <a:xfrm>
                <a:off x="4838332" y="3821150"/>
                <a:ext cx="31499" cy="26898"/>
                <a:chOff x="4838332" y="3821150"/>
                <a:chExt cx="31499" cy="26898"/>
              </a:xfrm>
            </p:grpSpPr>
            <p:sp>
              <p:nvSpPr>
                <p:cNvPr id="4274" name="Google Shape;4274;p6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0"/>
              <p:cNvGrpSpPr/>
              <p:nvPr/>
            </p:nvGrpSpPr>
            <p:grpSpPr>
              <a:xfrm>
                <a:off x="4661275" y="3815007"/>
                <a:ext cx="36824" cy="31523"/>
                <a:chOff x="4661275" y="3815007"/>
                <a:chExt cx="36824" cy="31523"/>
              </a:xfrm>
            </p:grpSpPr>
            <p:sp>
              <p:nvSpPr>
                <p:cNvPr id="4277" name="Google Shape;4277;p6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0"/>
              <p:cNvGrpSpPr/>
              <p:nvPr/>
            </p:nvGrpSpPr>
            <p:grpSpPr>
              <a:xfrm>
                <a:off x="4558998" y="3851037"/>
                <a:ext cx="33591" cy="28699"/>
                <a:chOff x="4558998" y="3851037"/>
                <a:chExt cx="33591" cy="28699"/>
              </a:xfrm>
            </p:grpSpPr>
            <p:sp>
              <p:nvSpPr>
                <p:cNvPr id="4280" name="Google Shape;4280;p6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0"/>
              <p:cNvGrpSpPr/>
              <p:nvPr/>
            </p:nvGrpSpPr>
            <p:grpSpPr>
              <a:xfrm>
                <a:off x="4696762" y="3638587"/>
                <a:ext cx="33591" cy="28794"/>
                <a:chOff x="4696762" y="3638587"/>
                <a:chExt cx="33591" cy="28794"/>
              </a:xfrm>
            </p:grpSpPr>
            <p:sp>
              <p:nvSpPr>
                <p:cNvPr id="4283" name="Google Shape;4283;p6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0"/>
              <p:cNvGrpSpPr/>
              <p:nvPr/>
            </p:nvGrpSpPr>
            <p:grpSpPr>
              <a:xfrm>
                <a:off x="4929479" y="3939140"/>
                <a:ext cx="33497" cy="28692"/>
                <a:chOff x="4929479" y="3939140"/>
                <a:chExt cx="33497" cy="28692"/>
              </a:xfrm>
            </p:grpSpPr>
            <p:sp>
              <p:nvSpPr>
                <p:cNvPr id="4286" name="Google Shape;4286;p6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0"/>
              <p:cNvGrpSpPr/>
              <p:nvPr/>
            </p:nvGrpSpPr>
            <p:grpSpPr>
              <a:xfrm>
                <a:off x="4907119" y="3986039"/>
                <a:ext cx="33497" cy="28699"/>
                <a:chOff x="4907119" y="3986039"/>
                <a:chExt cx="33497" cy="28699"/>
              </a:xfrm>
            </p:grpSpPr>
            <p:sp>
              <p:nvSpPr>
                <p:cNvPr id="4289" name="Google Shape;4289;p6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0"/>
              <p:cNvGrpSpPr/>
              <p:nvPr/>
            </p:nvGrpSpPr>
            <p:grpSpPr>
              <a:xfrm>
                <a:off x="4911783" y="4048102"/>
                <a:ext cx="33591" cy="28762"/>
                <a:chOff x="4911783" y="4048102"/>
                <a:chExt cx="33591" cy="28762"/>
              </a:xfrm>
            </p:grpSpPr>
            <p:sp>
              <p:nvSpPr>
                <p:cNvPr id="4292" name="Google Shape;4292;p6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4" name="Google Shape;4294;p6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60"/>
              <p:cNvGrpSpPr/>
              <p:nvPr/>
            </p:nvGrpSpPr>
            <p:grpSpPr>
              <a:xfrm>
                <a:off x="4762623" y="3837847"/>
                <a:ext cx="42416" cy="36273"/>
                <a:chOff x="4762623" y="3837847"/>
                <a:chExt cx="42416" cy="36273"/>
              </a:xfrm>
            </p:grpSpPr>
            <p:sp>
              <p:nvSpPr>
                <p:cNvPr id="4297" name="Google Shape;4297;p6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60"/>
              <p:cNvGrpSpPr/>
              <p:nvPr/>
            </p:nvGrpSpPr>
            <p:grpSpPr>
              <a:xfrm>
                <a:off x="4746044" y="4104966"/>
                <a:ext cx="33497" cy="28699"/>
                <a:chOff x="4746044" y="4104966"/>
                <a:chExt cx="33497" cy="28699"/>
              </a:xfrm>
            </p:grpSpPr>
            <p:sp>
              <p:nvSpPr>
                <p:cNvPr id="4300" name="Google Shape;4300;p6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0"/>
              <p:cNvGrpSpPr/>
              <p:nvPr/>
            </p:nvGrpSpPr>
            <p:grpSpPr>
              <a:xfrm>
                <a:off x="4859646" y="4162554"/>
                <a:ext cx="33591" cy="28762"/>
                <a:chOff x="4859646" y="4162554"/>
                <a:chExt cx="33591" cy="28762"/>
              </a:xfrm>
            </p:grpSpPr>
            <p:sp>
              <p:nvSpPr>
                <p:cNvPr id="4303" name="Google Shape;4303;p6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60"/>
            <p:cNvGrpSpPr/>
            <p:nvPr/>
          </p:nvGrpSpPr>
          <p:grpSpPr>
            <a:xfrm>
              <a:off x="3597785" y="3274438"/>
              <a:ext cx="855610" cy="1122100"/>
              <a:chOff x="3597785" y="3274438"/>
              <a:chExt cx="855610" cy="1122100"/>
            </a:xfrm>
          </p:grpSpPr>
          <p:grpSp>
            <p:nvGrpSpPr>
              <p:cNvPr id="4306" name="Google Shape;4306;p60"/>
              <p:cNvGrpSpPr/>
              <p:nvPr/>
            </p:nvGrpSpPr>
            <p:grpSpPr>
              <a:xfrm>
                <a:off x="3617857" y="3284717"/>
                <a:ext cx="826785" cy="1099165"/>
                <a:chOff x="3617857" y="3284717"/>
                <a:chExt cx="826785" cy="1099165"/>
              </a:xfrm>
            </p:grpSpPr>
            <p:sp>
              <p:nvSpPr>
                <p:cNvPr id="4307" name="Google Shape;4307;p6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0"/>
              <p:cNvGrpSpPr/>
              <p:nvPr/>
            </p:nvGrpSpPr>
            <p:grpSpPr>
              <a:xfrm>
                <a:off x="4180904" y="4251758"/>
                <a:ext cx="37783" cy="32420"/>
                <a:chOff x="4180904" y="4251758"/>
                <a:chExt cx="37783" cy="32420"/>
              </a:xfrm>
            </p:grpSpPr>
            <p:sp>
              <p:nvSpPr>
                <p:cNvPr id="4364" name="Google Shape;4364;p6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0"/>
              <p:cNvGrpSpPr/>
              <p:nvPr/>
            </p:nvGrpSpPr>
            <p:grpSpPr>
              <a:xfrm>
                <a:off x="4201644" y="4081324"/>
                <a:ext cx="37783" cy="32364"/>
                <a:chOff x="4201644" y="4081324"/>
                <a:chExt cx="37783" cy="32364"/>
              </a:xfrm>
            </p:grpSpPr>
            <p:sp>
              <p:nvSpPr>
                <p:cNvPr id="4367" name="Google Shape;4367;p6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60"/>
              <p:cNvGrpSpPr/>
              <p:nvPr/>
            </p:nvGrpSpPr>
            <p:grpSpPr>
              <a:xfrm>
                <a:off x="4284416" y="3887428"/>
                <a:ext cx="37783" cy="32451"/>
                <a:chOff x="4284416" y="3887428"/>
                <a:chExt cx="37783" cy="32451"/>
              </a:xfrm>
            </p:grpSpPr>
            <p:sp>
              <p:nvSpPr>
                <p:cNvPr id="4370" name="Google Shape;4370;p6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0"/>
              <p:cNvGrpSpPr/>
              <p:nvPr/>
            </p:nvGrpSpPr>
            <p:grpSpPr>
              <a:xfrm>
                <a:off x="4223721" y="3860404"/>
                <a:ext cx="37870" cy="32364"/>
                <a:chOff x="4223721" y="3860404"/>
                <a:chExt cx="37870" cy="32364"/>
              </a:xfrm>
            </p:grpSpPr>
            <p:sp>
              <p:nvSpPr>
                <p:cNvPr id="4373" name="Google Shape;4373;p6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60"/>
              <p:cNvGrpSpPr/>
              <p:nvPr/>
            </p:nvGrpSpPr>
            <p:grpSpPr>
              <a:xfrm>
                <a:off x="4104889" y="3699242"/>
                <a:ext cx="37776" cy="32357"/>
                <a:chOff x="4104889" y="3699242"/>
                <a:chExt cx="37776" cy="32357"/>
              </a:xfrm>
            </p:grpSpPr>
            <p:sp>
              <p:nvSpPr>
                <p:cNvPr id="4376" name="Google Shape;4376;p6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0"/>
              <p:cNvGrpSpPr/>
              <p:nvPr/>
            </p:nvGrpSpPr>
            <p:grpSpPr>
              <a:xfrm>
                <a:off x="4143608" y="3475121"/>
                <a:ext cx="37878" cy="32420"/>
                <a:chOff x="4143608" y="3475121"/>
                <a:chExt cx="37878" cy="32420"/>
              </a:xfrm>
            </p:grpSpPr>
            <p:sp>
              <p:nvSpPr>
                <p:cNvPr id="4379" name="Google Shape;4379;p6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60"/>
              <p:cNvGrpSpPr/>
              <p:nvPr/>
            </p:nvGrpSpPr>
            <p:grpSpPr>
              <a:xfrm>
                <a:off x="4217248" y="3570893"/>
                <a:ext cx="37776" cy="32364"/>
                <a:chOff x="4217248" y="3570893"/>
                <a:chExt cx="37776" cy="32364"/>
              </a:xfrm>
            </p:grpSpPr>
            <p:sp>
              <p:nvSpPr>
                <p:cNvPr id="4382" name="Google Shape;4382;p6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60"/>
              <p:cNvGrpSpPr/>
              <p:nvPr/>
            </p:nvGrpSpPr>
            <p:grpSpPr>
              <a:xfrm>
                <a:off x="4255307" y="3431612"/>
                <a:ext cx="37776" cy="32451"/>
                <a:chOff x="4255307" y="3431612"/>
                <a:chExt cx="37776" cy="32451"/>
              </a:xfrm>
            </p:grpSpPr>
            <p:sp>
              <p:nvSpPr>
                <p:cNvPr id="4385" name="Google Shape;4385;p6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0"/>
              <p:cNvGrpSpPr/>
              <p:nvPr/>
            </p:nvGrpSpPr>
            <p:grpSpPr>
              <a:xfrm>
                <a:off x="3853052" y="3577398"/>
                <a:ext cx="37776" cy="32420"/>
                <a:chOff x="3853052" y="3577398"/>
                <a:chExt cx="37776" cy="32420"/>
              </a:xfrm>
            </p:grpSpPr>
            <p:sp>
              <p:nvSpPr>
                <p:cNvPr id="4388" name="Google Shape;4388;p6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0"/>
              <p:cNvGrpSpPr/>
              <p:nvPr/>
            </p:nvGrpSpPr>
            <p:grpSpPr>
              <a:xfrm>
                <a:off x="4039908" y="3412107"/>
                <a:ext cx="37776" cy="32357"/>
                <a:chOff x="4039908" y="3412107"/>
                <a:chExt cx="37776" cy="32357"/>
              </a:xfrm>
            </p:grpSpPr>
            <p:sp>
              <p:nvSpPr>
                <p:cNvPr id="4391" name="Google Shape;4391;p6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60"/>
              <p:cNvGrpSpPr/>
              <p:nvPr/>
            </p:nvGrpSpPr>
            <p:grpSpPr>
              <a:xfrm>
                <a:off x="4017360" y="3342061"/>
                <a:ext cx="37870" cy="32380"/>
                <a:chOff x="4017360" y="3342061"/>
                <a:chExt cx="37870" cy="32380"/>
              </a:xfrm>
            </p:grpSpPr>
            <p:sp>
              <p:nvSpPr>
                <p:cNvPr id="4394" name="Google Shape;4394;p6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6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60"/>
              <p:cNvGrpSpPr/>
              <p:nvPr/>
            </p:nvGrpSpPr>
            <p:grpSpPr>
              <a:xfrm>
                <a:off x="3750870" y="3418650"/>
                <a:ext cx="37776" cy="32380"/>
                <a:chOff x="3750870" y="3418650"/>
                <a:chExt cx="37776" cy="32380"/>
              </a:xfrm>
            </p:grpSpPr>
            <p:sp>
              <p:nvSpPr>
                <p:cNvPr id="4399" name="Google Shape;4399;p6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0"/>
              <p:cNvGrpSpPr/>
              <p:nvPr/>
            </p:nvGrpSpPr>
            <p:grpSpPr>
              <a:xfrm>
                <a:off x="3632509" y="3274438"/>
                <a:ext cx="37783" cy="32357"/>
                <a:chOff x="3632509" y="3274438"/>
                <a:chExt cx="37783" cy="32357"/>
              </a:xfrm>
            </p:grpSpPr>
            <p:sp>
              <p:nvSpPr>
                <p:cNvPr id="4402" name="Google Shape;4402;p6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0"/>
              <p:cNvGrpSpPr/>
              <p:nvPr/>
            </p:nvGrpSpPr>
            <p:grpSpPr>
              <a:xfrm>
                <a:off x="3906424" y="3297561"/>
                <a:ext cx="37776" cy="32451"/>
                <a:chOff x="3906424" y="3297561"/>
                <a:chExt cx="37776" cy="32451"/>
              </a:xfrm>
            </p:grpSpPr>
            <p:sp>
              <p:nvSpPr>
                <p:cNvPr id="4405" name="Google Shape;4405;p6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0"/>
              <p:cNvGrpSpPr/>
              <p:nvPr/>
            </p:nvGrpSpPr>
            <p:grpSpPr>
              <a:xfrm>
                <a:off x="3866084" y="3412107"/>
                <a:ext cx="37776" cy="32357"/>
                <a:chOff x="3866084" y="3412107"/>
                <a:chExt cx="37776" cy="32357"/>
              </a:xfrm>
            </p:grpSpPr>
            <p:sp>
              <p:nvSpPr>
                <p:cNvPr id="4408" name="Google Shape;4408;p6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0"/>
              <p:cNvGrpSpPr/>
              <p:nvPr/>
            </p:nvGrpSpPr>
            <p:grpSpPr>
              <a:xfrm>
                <a:off x="4023919" y="3766409"/>
                <a:ext cx="37783" cy="32357"/>
                <a:chOff x="4023919" y="3766409"/>
                <a:chExt cx="37783" cy="32357"/>
              </a:xfrm>
            </p:grpSpPr>
            <p:sp>
              <p:nvSpPr>
                <p:cNvPr id="4411" name="Google Shape;4411;p6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0"/>
              <p:cNvGrpSpPr/>
              <p:nvPr/>
            </p:nvGrpSpPr>
            <p:grpSpPr>
              <a:xfrm>
                <a:off x="3973882" y="3779449"/>
                <a:ext cx="37776" cy="32357"/>
                <a:chOff x="3973882" y="3779449"/>
                <a:chExt cx="37776" cy="32357"/>
              </a:xfrm>
            </p:grpSpPr>
            <p:sp>
              <p:nvSpPr>
                <p:cNvPr id="4414" name="Google Shape;4414;p6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0"/>
              <p:cNvGrpSpPr/>
              <p:nvPr/>
            </p:nvGrpSpPr>
            <p:grpSpPr>
              <a:xfrm>
                <a:off x="4073398" y="3838028"/>
                <a:ext cx="37776" cy="32380"/>
                <a:chOff x="4073398" y="3838028"/>
                <a:chExt cx="37776" cy="32380"/>
              </a:xfrm>
            </p:grpSpPr>
            <p:sp>
              <p:nvSpPr>
                <p:cNvPr id="4417" name="Google Shape;4417;p6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0"/>
              <p:cNvGrpSpPr/>
              <p:nvPr/>
            </p:nvGrpSpPr>
            <p:grpSpPr>
              <a:xfrm>
                <a:off x="4342672" y="4144496"/>
                <a:ext cx="37752" cy="32364"/>
                <a:chOff x="4342672" y="4144496"/>
                <a:chExt cx="37752" cy="32364"/>
              </a:xfrm>
            </p:grpSpPr>
            <p:sp>
              <p:nvSpPr>
                <p:cNvPr id="4420" name="Google Shape;4420;p6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0"/>
              <p:cNvGrpSpPr/>
              <p:nvPr/>
            </p:nvGrpSpPr>
            <p:grpSpPr>
              <a:xfrm>
                <a:off x="4406386" y="4056872"/>
                <a:ext cx="37783" cy="32364"/>
                <a:chOff x="4406386" y="4056872"/>
                <a:chExt cx="37783" cy="32364"/>
              </a:xfrm>
            </p:grpSpPr>
            <p:sp>
              <p:nvSpPr>
                <p:cNvPr id="4423" name="Google Shape;4423;p6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0"/>
              <p:cNvGrpSpPr/>
              <p:nvPr/>
            </p:nvGrpSpPr>
            <p:grpSpPr>
              <a:xfrm>
                <a:off x="4284416" y="4245254"/>
                <a:ext cx="37783" cy="32357"/>
                <a:chOff x="4284416" y="4245254"/>
                <a:chExt cx="37783" cy="32357"/>
              </a:xfrm>
            </p:grpSpPr>
            <p:sp>
              <p:nvSpPr>
                <p:cNvPr id="4426" name="Google Shape;4426;p6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0"/>
              <p:cNvGrpSpPr/>
              <p:nvPr/>
            </p:nvGrpSpPr>
            <p:grpSpPr>
              <a:xfrm>
                <a:off x="4219057" y="4331258"/>
                <a:ext cx="37776" cy="32364"/>
                <a:chOff x="4219057" y="4331258"/>
                <a:chExt cx="37776" cy="32364"/>
              </a:xfrm>
            </p:grpSpPr>
            <p:sp>
              <p:nvSpPr>
                <p:cNvPr id="4429" name="Google Shape;4429;p6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0"/>
              <p:cNvGrpSpPr/>
              <p:nvPr/>
            </p:nvGrpSpPr>
            <p:grpSpPr>
              <a:xfrm>
                <a:off x="4204122" y="4141688"/>
                <a:ext cx="33497" cy="28699"/>
                <a:chOff x="4204122" y="4141688"/>
                <a:chExt cx="33497" cy="28699"/>
              </a:xfrm>
            </p:grpSpPr>
            <p:sp>
              <p:nvSpPr>
                <p:cNvPr id="4432" name="Google Shape;4432;p6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0"/>
              <p:cNvGrpSpPr/>
              <p:nvPr/>
            </p:nvGrpSpPr>
            <p:grpSpPr>
              <a:xfrm>
                <a:off x="4301546" y="4003869"/>
                <a:ext cx="38916" cy="33324"/>
                <a:chOff x="4301546" y="4003869"/>
                <a:chExt cx="38916" cy="33324"/>
              </a:xfrm>
            </p:grpSpPr>
            <p:sp>
              <p:nvSpPr>
                <p:cNvPr id="4435" name="Google Shape;4435;p6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0"/>
              <p:cNvGrpSpPr/>
              <p:nvPr/>
            </p:nvGrpSpPr>
            <p:grpSpPr>
              <a:xfrm>
                <a:off x="4210681" y="3924669"/>
                <a:ext cx="36549" cy="31366"/>
                <a:chOff x="4210681" y="3924669"/>
                <a:chExt cx="36549" cy="31366"/>
              </a:xfrm>
            </p:grpSpPr>
            <p:sp>
              <p:nvSpPr>
                <p:cNvPr id="4438" name="Google Shape;4438;p6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0"/>
              <p:cNvGrpSpPr/>
              <p:nvPr/>
            </p:nvGrpSpPr>
            <p:grpSpPr>
              <a:xfrm>
                <a:off x="3987771" y="3628874"/>
                <a:ext cx="31499" cy="26993"/>
                <a:chOff x="3987771" y="3628874"/>
                <a:chExt cx="31499" cy="26993"/>
              </a:xfrm>
            </p:grpSpPr>
            <p:sp>
              <p:nvSpPr>
                <p:cNvPr id="4441" name="Google Shape;4441;p6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0"/>
              <p:cNvGrpSpPr/>
              <p:nvPr/>
            </p:nvGrpSpPr>
            <p:grpSpPr>
              <a:xfrm>
                <a:off x="4087382" y="3775674"/>
                <a:ext cx="31405" cy="26898"/>
                <a:chOff x="4087382" y="3775674"/>
                <a:chExt cx="31405" cy="26898"/>
              </a:xfrm>
            </p:grpSpPr>
            <p:sp>
              <p:nvSpPr>
                <p:cNvPr id="4444" name="Google Shape;4444;p6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60"/>
              <p:cNvGrpSpPr/>
              <p:nvPr/>
            </p:nvGrpSpPr>
            <p:grpSpPr>
              <a:xfrm>
                <a:off x="4118873" y="3856637"/>
                <a:ext cx="31405" cy="26906"/>
                <a:chOff x="4118873" y="3856637"/>
                <a:chExt cx="31405" cy="26906"/>
              </a:xfrm>
            </p:grpSpPr>
            <p:sp>
              <p:nvSpPr>
                <p:cNvPr id="4447" name="Google Shape;4447;p6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60"/>
              <p:cNvGrpSpPr/>
              <p:nvPr/>
            </p:nvGrpSpPr>
            <p:grpSpPr>
              <a:xfrm>
                <a:off x="4168541" y="3639523"/>
                <a:ext cx="31499" cy="26906"/>
                <a:chOff x="4168541" y="3639523"/>
                <a:chExt cx="31499" cy="26906"/>
              </a:xfrm>
            </p:grpSpPr>
            <p:sp>
              <p:nvSpPr>
                <p:cNvPr id="4450" name="Google Shape;4450;p6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60"/>
              <p:cNvGrpSpPr/>
              <p:nvPr/>
            </p:nvGrpSpPr>
            <p:grpSpPr>
              <a:xfrm>
                <a:off x="3965789" y="3393545"/>
                <a:ext cx="31405" cy="26945"/>
                <a:chOff x="3965789" y="3393545"/>
                <a:chExt cx="31405" cy="26945"/>
              </a:xfrm>
            </p:grpSpPr>
            <p:sp>
              <p:nvSpPr>
                <p:cNvPr id="4453" name="Google Shape;4453;p6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0"/>
              <p:cNvGrpSpPr/>
              <p:nvPr/>
            </p:nvGrpSpPr>
            <p:grpSpPr>
              <a:xfrm>
                <a:off x="3925166" y="3491008"/>
                <a:ext cx="31405" cy="27001"/>
                <a:chOff x="3925166" y="3491008"/>
                <a:chExt cx="31405" cy="27001"/>
              </a:xfrm>
            </p:grpSpPr>
            <p:sp>
              <p:nvSpPr>
                <p:cNvPr id="4456" name="Google Shape;4456;p6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0"/>
              <p:cNvGrpSpPr/>
              <p:nvPr/>
            </p:nvGrpSpPr>
            <p:grpSpPr>
              <a:xfrm>
                <a:off x="3682845" y="3340976"/>
                <a:ext cx="31397" cy="26898"/>
                <a:chOff x="3682845" y="3340976"/>
                <a:chExt cx="31397" cy="26898"/>
              </a:xfrm>
            </p:grpSpPr>
            <p:sp>
              <p:nvSpPr>
                <p:cNvPr id="4459" name="Google Shape;4459;p6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0"/>
              <p:cNvGrpSpPr/>
              <p:nvPr/>
            </p:nvGrpSpPr>
            <p:grpSpPr>
              <a:xfrm>
                <a:off x="3795393" y="3353725"/>
                <a:ext cx="31499" cy="26993"/>
                <a:chOff x="3795393" y="3353725"/>
                <a:chExt cx="31499" cy="26993"/>
              </a:xfrm>
            </p:grpSpPr>
            <p:sp>
              <p:nvSpPr>
                <p:cNvPr id="4462" name="Google Shape;4462;p6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0"/>
              <p:cNvGrpSpPr/>
              <p:nvPr/>
            </p:nvGrpSpPr>
            <p:grpSpPr>
              <a:xfrm>
                <a:off x="4176909" y="4363221"/>
                <a:ext cx="38924" cy="33316"/>
                <a:chOff x="4176909" y="4363221"/>
                <a:chExt cx="38924" cy="33316"/>
              </a:xfrm>
            </p:grpSpPr>
            <p:sp>
              <p:nvSpPr>
                <p:cNvPr id="4465" name="Google Shape;4465;p6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0"/>
              <p:cNvGrpSpPr/>
              <p:nvPr/>
            </p:nvGrpSpPr>
            <p:grpSpPr>
              <a:xfrm>
                <a:off x="4226191" y="4007660"/>
                <a:ext cx="33560" cy="28770"/>
                <a:chOff x="4226191" y="4007660"/>
                <a:chExt cx="33560" cy="28770"/>
              </a:xfrm>
            </p:grpSpPr>
            <p:sp>
              <p:nvSpPr>
                <p:cNvPr id="4468" name="Google Shape;4468;p6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0"/>
              <p:cNvGrpSpPr/>
              <p:nvPr/>
            </p:nvGrpSpPr>
            <p:grpSpPr>
              <a:xfrm>
                <a:off x="3597785" y="3377045"/>
                <a:ext cx="33591" cy="28699"/>
                <a:chOff x="3597785" y="3377045"/>
                <a:chExt cx="33591" cy="28699"/>
              </a:xfrm>
            </p:grpSpPr>
            <p:sp>
              <p:nvSpPr>
                <p:cNvPr id="4471" name="Google Shape;4471;p6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0"/>
              <p:cNvGrpSpPr/>
              <p:nvPr/>
            </p:nvGrpSpPr>
            <p:grpSpPr>
              <a:xfrm>
                <a:off x="3887870" y="3669796"/>
                <a:ext cx="33591" cy="28692"/>
                <a:chOff x="3887870" y="3669796"/>
                <a:chExt cx="33591" cy="28692"/>
              </a:xfrm>
            </p:grpSpPr>
            <p:sp>
              <p:nvSpPr>
                <p:cNvPr id="4474" name="Google Shape;4474;p6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0"/>
              <p:cNvGrpSpPr/>
              <p:nvPr/>
            </p:nvGrpSpPr>
            <p:grpSpPr>
              <a:xfrm>
                <a:off x="3818320" y="3481625"/>
                <a:ext cx="33497" cy="28770"/>
                <a:chOff x="3818320" y="3481625"/>
                <a:chExt cx="33497" cy="28770"/>
              </a:xfrm>
            </p:grpSpPr>
            <p:sp>
              <p:nvSpPr>
                <p:cNvPr id="4477" name="Google Shape;4477;p6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0"/>
              <p:cNvGrpSpPr/>
              <p:nvPr/>
            </p:nvGrpSpPr>
            <p:grpSpPr>
              <a:xfrm>
                <a:off x="4278139" y="4120948"/>
                <a:ext cx="37492" cy="32129"/>
                <a:chOff x="4278139" y="4120948"/>
                <a:chExt cx="37492" cy="32129"/>
              </a:xfrm>
            </p:grpSpPr>
            <p:sp>
              <p:nvSpPr>
                <p:cNvPr id="4480" name="Google Shape;4480;p6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0"/>
              <p:cNvGrpSpPr/>
              <p:nvPr/>
            </p:nvGrpSpPr>
            <p:grpSpPr>
              <a:xfrm>
                <a:off x="4419898" y="3977388"/>
                <a:ext cx="33497" cy="28692"/>
                <a:chOff x="4419898" y="3977388"/>
                <a:chExt cx="33497" cy="28692"/>
              </a:xfrm>
            </p:grpSpPr>
            <p:sp>
              <p:nvSpPr>
                <p:cNvPr id="4483" name="Google Shape;4483;p6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0"/>
              <p:cNvGrpSpPr/>
              <p:nvPr/>
            </p:nvGrpSpPr>
            <p:grpSpPr>
              <a:xfrm>
                <a:off x="4158930" y="4034684"/>
                <a:ext cx="33497" cy="28762"/>
                <a:chOff x="4158930" y="4034684"/>
                <a:chExt cx="33497" cy="28762"/>
              </a:xfrm>
            </p:grpSpPr>
            <p:sp>
              <p:nvSpPr>
                <p:cNvPr id="4486" name="Google Shape;4486;p6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0"/>
              <p:cNvGrpSpPr/>
              <p:nvPr/>
            </p:nvGrpSpPr>
            <p:grpSpPr>
              <a:xfrm>
                <a:off x="4134949" y="3957049"/>
                <a:ext cx="33497" cy="28770"/>
                <a:chOff x="4134949" y="3957049"/>
                <a:chExt cx="33497" cy="28770"/>
              </a:xfrm>
            </p:grpSpPr>
            <p:sp>
              <p:nvSpPr>
                <p:cNvPr id="4489" name="Google Shape;4489;p6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0"/>
              <p:cNvGrpSpPr/>
              <p:nvPr/>
            </p:nvGrpSpPr>
            <p:grpSpPr>
              <a:xfrm>
                <a:off x="4193653" y="4184403"/>
                <a:ext cx="43580" cy="37264"/>
                <a:chOff x="4193653" y="4184403"/>
                <a:chExt cx="43580" cy="37264"/>
              </a:xfrm>
            </p:grpSpPr>
            <p:sp>
              <p:nvSpPr>
                <p:cNvPr id="4492" name="Google Shape;4492;p6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0"/>
              <p:cNvGrpSpPr/>
              <p:nvPr/>
            </p:nvGrpSpPr>
            <p:grpSpPr>
              <a:xfrm>
                <a:off x="4343600" y="3943844"/>
                <a:ext cx="43580" cy="37312"/>
                <a:chOff x="4343600" y="3943844"/>
                <a:chExt cx="43580" cy="37312"/>
              </a:xfrm>
            </p:grpSpPr>
            <p:sp>
              <p:nvSpPr>
                <p:cNvPr id="4495" name="Google Shape;4495;p6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0"/>
              <p:cNvGrpSpPr/>
              <p:nvPr/>
            </p:nvGrpSpPr>
            <p:grpSpPr>
              <a:xfrm>
                <a:off x="4172339" y="3381693"/>
                <a:ext cx="31499" cy="27001"/>
                <a:chOff x="4172339" y="3381693"/>
                <a:chExt cx="31499" cy="27001"/>
              </a:xfrm>
            </p:grpSpPr>
            <p:sp>
              <p:nvSpPr>
                <p:cNvPr id="4498" name="Google Shape;4498;p6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03"/>
        <p:cNvGrpSpPr/>
        <p:nvPr/>
      </p:nvGrpSpPr>
      <p:grpSpPr>
        <a:xfrm>
          <a:off x="0" y="0"/>
          <a:ext cx="0" cy="0"/>
          <a:chOff x="0" y="0"/>
          <a:chExt cx="0" cy="0"/>
        </a:xfrm>
      </p:grpSpPr>
      <p:grpSp>
        <p:nvGrpSpPr>
          <p:cNvPr id="4504" name="Google Shape;4504;p61"/>
          <p:cNvGrpSpPr/>
          <p:nvPr/>
        </p:nvGrpSpPr>
        <p:grpSpPr>
          <a:xfrm>
            <a:off x="729274" y="969771"/>
            <a:ext cx="2507799" cy="206239"/>
            <a:chOff x="106648" y="895722"/>
            <a:chExt cx="4481413" cy="374300"/>
          </a:xfrm>
        </p:grpSpPr>
        <p:grpSp>
          <p:nvGrpSpPr>
            <p:cNvPr id="4505" name="Google Shape;4505;p61"/>
            <p:cNvGrpSpPr/>
            <p:nvPr/>
          </p:nvGrpSpPr>
          <p:grpSpPr>
            <a:xfrm>
              <a:off x="2233276" y="895722"/>
              <a:ext cx="1082667" cy="223591"/>
              <a:chOff x="4808316" y="2800065"/>
              <a:chExt cx="1999386" cy="412910"/>
            </a:xfrm>
          </p:grpSpPr>
          <p:sp>
            <p:nvSpPr>
              <p:cNvPr id="4506" name="Google Shape;4506;p6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7" name="Google Shape;4507;p61"/>
              <p:cNvGrpSpPr/>
              <p:nvPr/>
            </p:nvGrpSpPr>
            <p:grpSpPr>
              <a:xfrm>
                <a:off x="4808316" y="2800065"/>
                <a:ext cx="92400" cy="411825"/>
                <a:chOff x="845575" y="2563700"/>
                <a:chExt cx="92400" cy="411825"/>
              </a:xfrm>
            </p:grpSpPr>
            <p:cxnSp>
              <p:nvCxnSpPr>
                <p:cNvPr id="4508" name="Google Shape;4508;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09" name="Google Shape;4509;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61"/>
            <p:cNvGrpSpPr/>
            <p:nvPr/>
          </p:nvGrpSpPr>
          <p:grpSpPr>
            <a:xfrm>
              <a:off x="106648" y="895722"/>
              <a:ext cx="1088401" cy="223591"/>
              <a:chOff x="881025" y="2800065"/>
              <a:chExt cx="2009975" cy="412910"/>
            </a:xfrm>
          </p:grpSpPr>
          <p:sp>
            <p:nvSpPr>
              <p:cNvPr id="4511" name="Google Shape;4511;p6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1"/>
              <p:cNvGrpSpPr/>
              <p:nvPr/>
            </p:nvGrpSpPr>
            <p:grpSpPr>
              <a:xfrm>
                <a:off x="881025" y="2800065"/>
                <a:ext cx="92400" cy="411825"/>
                <a:chOff x="845575" y="2563700"/>
                <a:chExt cx="92400" cy="411825"/>
              </a:xfrm>
            </p:grpSpPr>
            <p:cxnSp>
              <p:nvCxnSpPr>
                <p:cNvPr id="4513" name="Google Shape;4513;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4" name="Google Shape;4514;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5" name="Google Shape;4515;p61"/>
            <p:cNvGrpSpPr/>
            <p:nvPr/>
          </p:nvGrpSpPr>
          <p:grpSpPr>
            <a:xfrm>
              <a:off x="1172346" y="1047018"/>
              <a:ext cx="1083151" cy="223003"/>
              <a:chOff x="2849073" y="3079467"/>
              <a:chExt cx="2000279" cy="411825"/>
            </a:xfrm>
          </p:grpSpPr>
          <p:sp>
            <p:nvSpPr>
              <p:cNvPr id="4516" name="Google Shape;4516;p6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61"/>
              <p:cNvGrpSpPr/>
              <p:nvPr/>
            </p:nvGrpSpPr>
            <p:grpSpPr>
              <a:xfrm rot="10800000">
                <a:off x="2849073" y="3079467"/>
                <a:ext cx="92400" cy="411825"/>
                <a:chOff x="2070100" y="2563700"/>
                <a:chExt cx="92400" cy="411825"/>
              </a:xfrm>
            </p:grpSpPr>
            <p:cxnSp>
              <p:nvCxnSpPr>
                <p:cNvPr id="4518" name="Google Shape;4518;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19" name="Google Shape;4519;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0" name="Google Shape;4520;p61"/>
            <p:cNvGrpSpPr/>
            <p:nvPr/>
          </p:nvGrpSpPr>
          <p:grpSpPr>
            <a:xfrm>
              <a:off x="3290132" y="1047018"/>
              <a:ext cx="1297929" cy="223003"/>
              <a:chOff x="6760035" y="3079467"/>
              <a:chExt cx="2396914" cy="411825"/>
            </a:xfrm>
          </p:grpSpPr>
          <p:sp>
            <p:nvSpPr>
              <p:cNvPr id="4521" name="Google Shape;4521;p6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61"/>
              <p:cNvGrpSpPr/>
              <p:nvPr/>
            </p:nvGrpSpPr>
            <p:grpSpPr>
              <a:xfrm rot="10800000">
                <a:off x="6760035" y="3079467"/>
                <a:ext cx="92400" cy="411825"/>
                <a:chOff x="2070100" y="2563700"/>
                <a:chExt cx="92400" cy="411825"/>
              </a:xfrm>
            </p:grpSpPr>
            <p:cxnSp>
              <p:nvCxnSpPr>
                <p:cNvPr id="4523" name="Google Shape;4523;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24" name="Google Shape;4524;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5" name="Google Shape;4525;p61"/>
          <p:cNvGrpSpPr/>
          <p:nvPr/>
        </p:nvGrpSpPr>
        <p:grpSpPr>
          <a:xfrm>
            <a:off x="2147036" y="3369142"/>
            <a:ext cx="1086701" cy="799429"/>
            <a:chOff x="2183288" y="3555572"/>
            <a:chExt cx="1136241" cy="835873"/>
          </a:xfrm>
        </p:grpSpPr>
        <p:sp>
          <p:nvSpPr>
            <p:cNvPr id="4526" name="Google Shape;4526;p6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7" name="Google Shape;4527;p61"/>
            <p:cNvGrpSpPr/>
            <p:nvPr/>
          </p:nvGrpSpPr>
          <p:grpSpPr>
            <a:xfrm>
              <a:off x="2205895" y="3637269"/>
              <a:ext cx="1089848" cy="724993"/>
              <a:chOff x="2205895" y="3637269"/>
              <a:chExt cx="1089848" cy="724993"/>
            </a:xfrm>
          </p:grpSpPr>
          <p:sp>
            <p:nvSpPr>
              <p:cNvPr id="4528" name="Google Shape;4528;p6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6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5" name="Google Shape;4535;p6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36" name="Google Shape;4536;p61"/>
            <p:cNvGrpSpPr/>
            <p:nvPr/>
          </p:nvGrpSpPr>
          <p:grpSpPr>
            <a:xfrm>
              <a:off x="3173850" y="3779426"/>
              <a:ext cx="145679" cy="70048"/>
              <a:chOff x="3173850" y="3779426"/>
              <a:chExt cx="145679" cy="70048"/>
            </a:xfrm>
          </p:grpSpPr>
          <p:cxnSp>
            <p:nvCxnSpPr>
              <p:cNvPr id="4537" name="Google Shape;4537;p6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38" name="Google Shape;4538;p6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1"/>
            <p:cNvGrpSpPr/>
            <p:nvPr/>
          </p:nvGrpSpPr>
          <p:grpSpPr>
            <a:xfrm>
              <a:off x="2183288" y="4139483"/>
              <a:ext cx="145133" cy="70048"/>
              <a:chOff x="2183288" y="4139483"/>
              <a:chExt cx="145133" cy="70048"/>
            </a:xfrm>
          </p:grpSpPr>
          <p:cxnSp>
            <p:nvCxnSpPr>
              <p:cNvPr id="4540" name="Google Shape;4540;p6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41" name="Google Shape;4541;p6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6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6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44" name="Google Shape;4544;p61"/>
            <p:cNvGrpSpPr/>
            <p:nvPr/>
          </p:nvGrpSpPr>
          <p:grpSpPr>
            <a:xfrm>
              <a:off x="2943836" y="4268886"/>
              <a:ext cx="60717" cy="122559"/>
              <a:chOff x="2943836" y="4268886"/>
              <a:chExt cx="60717" cy="122559"/>
            </a:xfrm>
          </p:grpSpPr>
          <p:sp>
            <p:nvSpPr>
              <p:cNvPr id="4545" name="Google Shape;4545;p6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6" name="Google Shape;4546;p6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47" name="Google Shape;4547;p61"/>
          <p:cNvGrpSpPr/>
          <p:nvPr/>
        </p:nvGrpSpPr>
        <p:grpSpPr>
          <a:xfrm>
            <a:off x="3409981" y="1290142"/>
            <a:ext cx="1675870" cy="758251"/>
            <a:chOff x="3530532" y="1496185"/>
            <a:chExt cx="1562000" cy="706730"/>
          </a:xfrm>
        </p:grpSpPr>
        <p:cxnSp>
          <p:nvCxnSpPr>
            <p:cNvPr id="4548" name="Google Shape;4548;p6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49" name="Google Shape;4549;p61"/>
            <p:cNvGrpSpPr/>
            <p:nvPr/>
          </p:nvGrpSpPr>
          <p:grpSpPr>
            <a:xfrm>
              <a:off x="3530532" y="1496185"/>
              <a:ext cx="323430" cy="463587"/>
              <a:chOff x="3530532" y="1496185"/>
              <a:chExt cx="323430" cy="463587"/>
            </a:xfrm>
          </p:grpSpPr>
          <p:grpSp>
            <p:nvGrpSpPr>
              <p:cNvPr id="4550" name="Google Shape;4550;p61"/>
              <p:cNvGrpSpPr/>
              <p:nvPr/>
            </p:nvGrpSpPr>
            <p:grpSpPr>
              <a:xfrm>
                <a:off x="3567462" y="1496185"/>
                <a:ext cx="286500" cy="361376"/>
                <a:chOff x="3567462" y="1496185"/>
                <a:chExt cx="286500" cy="361376"/>
              </a:xfrm>
            </p:grpSpPr>
            <p:cxnSp>
              <p:nvCxnSpPr>
                <p:cNvPr id="4551" name="Google Shape;4551;p6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52" name="Google Shape;4552;p6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6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1"/>
            <p:cNvGrpSpPr/>
            <p:nvPr/>
          </p:nvGrpSpPr>
          <p:grpSpPr>
            <a:xfrm>
              <a:off x="3891569" y="1779209"/>
              <a:ext cx="323945" cy="423706"/>
              <a:chOff x="3891569" y="1779209"/>
              <a:chExt cx="323945" cy="423706"/>
            </a:xfrm>
          </p:grpSpPr>
          <p:grpSp>
            <p:nvGrpSpPr>
              <p:cNvPr id="4555" name="Google Shape;4555;p61"/>
              <p:cNvGrpSpPr/>
              <p:nvPr/>
            </p:nvGrpSpPr>
            <p:grpSpPr>
              <a:xfrm>
                <a:off x="3929014" y="1881638"/>
                <a:ext cx="286500" cy="321278"/>
                <a:chOff x="3929014" y="1881638"/>
                <a:chExt cx="286500" cy="321278"/>
              </a:xfrm>
            </p:grpSpPr>
            <p:cxnSp>
              <p:nvCxnSpPr>
                <p:cNvPr id="4556" name="Google Shape;4556;p6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57" name="Google Shape;4557;p6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8" name="Google Shape;4558;p6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1"/>
            <p:cNvGrpSpPr/>
            <p:nvPr/>
          </p:nvGrpSpPr>
          <p:grpSpPr>
            <a:xfrm>
              <a:off x="4252606" y="1496185"/>
              <a:ext cx="324721" cy="463587"/>
              <a:chOff x="4252606" y="1496185"/>
              <a:chExt cx="324721" cy="463587"/>
            </a:xfrm>
          </p:grpSpPr>
          <p:grpSp>
            <p:nvGrpSpPr>
              <p:cNvPr id="4560" name="Google Shape;4560;p61"/>
              <p:cNvGrpSpPr/>
              <p:nvPr/>
            </p:nvGrpSpPr>
            <p:grpSpPr>
              <a:xfrm>
                <a:off x="4290828" y="1496185"/>
                <a:ext cx="286500" cy="361376"/>
                <a:chOff x="4290828" y="1496185"/>
                <a:chExt cx="286500" cy="361376"/>
              </a:xfrm>
            </p:grpSpPr>
            <p:cxnSp>
              <p:nvCxnSpPr>
                <p:cNvPr id="4561" name="Google Shape;4561;p6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62" name="Google Shape;4562;p6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3" name="Google Shape;4563;p6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61"/>
            <p:cNvGrpSpPr/>
            <p:nvPr/>
          </p:nvGrpSpPr>
          <p:grpSpPr>
            <a:xfrm>
              <a:off x="4613643" y="1763716"/>
              <a:ext cx="325308" cy="439200"/>
              <a:chOff x="4613643" y="1763716"/>
              <a:chExt cx="325308" cy="439200"/>
            </a:xfrm>
          </p:grpSpPr>
          <p:grpSp>
            <p:nvGrpSpPr>
              <p:cNvPr id="4565" name="Google Shape;4565;p61"/>
              <p:cNvGrpSpPr/>
              <p:nvPr/>
            </p:nvGrpSpPr>
            <p:grpSpPr>
              <a:xfrm>
                <a:off x="4652451" y="1879538"/>
                <a:ext cx="286500" cy="323378"/>
                <a:chOff x="4652451" y="1879538"/>
                <a:chExt cx="286500" cy="323378"/>
              </a:xfrm>
            </p:grpSpPr>
            <p:cxnSp>
              <p:nvCxnSpPr>
                <p:cNvPr id="4566" name="Google Shape;4566;p6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67" name="Google Shape;4567;p6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6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1"/>
          <p:cNvGrpSpPr/>
          <p:nvPr/>
        </p:nvGrpSpPr>
        <p:grpSpPr>
          <a:xfrm>
            <a:off x="3421841" y="2143768"/>
            <a:ext cx="1652173" cy="391517"/>
            <a:chOff x="3512551" y="2358270"/>
            <a:chExt cx="1597383" cy="378533"/>
          </a:xfrm>
        </p:grpSpPr>
        <p:cxnSp>
          <p:nvCxnSpPr>
            <p:cNvPr id="4570" name="Google Shape;4570;p61"/>
            <p:cNvCxnSpPr>
              <a:stCxn id="4571" idx="6"/>
              <a:endCxn id="457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73" name="Google Shape;4573;p61"/>
            <p:cNvGrpSpPr/>
            <p:nvPr/>
          </p:nvGrpSpPr>
          <p:grpSpPr>
            <a:xfrm>
              <a:off x="3512551" y="2358270"/>
              <a:ext cx="225647" cy="307714"/>
              <a:chOff x="2182679" y="2004714"/>
              <a:chExt cx="792300" cy="1080458"/>
            </a:xfrm>
          </p:grpSpPr>
          <p:cxnSp>
            <p:nvCxnSpPr>
              <p:cNvPr id="4574" name="Google Shape;4574;p61"/>
              <p:cNvCxnSpPr>
                <a:stCxn id="457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71" name="Google Shape;4571;p6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1"/>
            <p:cNvGrpSpPr/>
            <p:nvPr/>
          </p:nvGrpSpPr>
          <p:grpSpPr>
            <a:xfrm>
              <a:off x="3969644" y="2440153"/>
              <a:ext cx="225853" cy="296651"/>
              <a:chOff x="3775710" y="1729289"/>
              <a:chExt cx="136500" cy="179289"/>
            </a:xfrm>
          </p:grpSpPr>
          <p:cxnSp>
            <p:nvCxnSpPr>
              <p:cNvPr id="4577" name="Google Shape;4577;p6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78" name="Google Shape;4578;p6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1"/>
            <p:cNvGrpSpPr/>
            <p:nvPr/>
          </p:nvGrpSpPr>
          <p:grpSpPr>
            <a:xfrm>
              <a:off x="4427051" y="2358270"/>
              <a:ext cx="225647" cy="307714"/>
              <a:chOff x="5393704" y="2004714"/>
              <a:chExt cx="792300" cy="1080458"/>
            </a:xfrm>
          </p:grpSpPr>
          <p:cxnSp>
            <p:nvCxnSpPr>
              <p:cNvPr id="4581" name="Google Shape;4581;p61"/>
              <p:cNvCxnSpPr>
                <a:stCxn id="458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83" name="Google Shape;4583;p6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1"/>
            <p:cNvGrpSpPr/>
            <p:nvPr/>
          </p:nvGrpSpPr>
          <p:grpSpPr>
            <a:xfrm>
              <a:off x="4884287" y="2440252"/>
              <a:ext cx="225647" cy="296532"/>
              <a:chOff x="6999166" y="2292572"/>
              <a:chExt cx="792300" cy="1041192"/>
            </a:xfrm>
          </p:grpSpPr>
          <p:cxnSp>
            <p:nvCxnSpPr>
              <p:cNvPr id="4585" name="Google Shape;4585;p6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72" name="Google Shape;4572;p6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61"/>
          <p:cNvGrpSpPr/>
          <p:nvPr/>
        </p:nvGrpSpPr>
        <p:grpSpPr>
          <a:xfrm>
            <a:off x="6842649" y="979967"/>
            <a:ext cx="1581844" cy="732818"/>
            <a:chOff x="634175" y="2986275"/>
            <a:chExt cx="3147949" cy="1458344"/>
          </a:xfrm>
        </p:grpSpPr>
        <p:cxnSp>
          <p:nvCxnSpPr>
            <p:cNvPr id="4588" name="Google Shape;4588;p61"/>
            <p:cNvCxnSpPr>
              <a:stCxn id="4589" idx="4"/>
              <a:endCxn id="459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91" name="Google Shape;4591;p61"/>
            <p:cNvCxnSpPr>
              <a:stCxn id="4590" idx="0"/>
              <a:endCxn id="459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3" name="Google Shape;4593;p61"/>
            <p:cNvCxnSpPr>
              <a:stCxn id="4592" idx="4"/>
              <a:endCxn id="459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95" name="Google Shape;4595;p61"/>
            <p:cNvCxnSpPr>
              <a:stCxn id="4594" idx="0"/>
              <a:endCxn id="459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96" name="Google Shape;4596;p6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2" name="Google Shape;4592;p6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89" name="Google Shape;4589;p6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4" name="Google Shape;4594;p6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90" name="Google Shape;4590;p6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97" name="Google Shape;4597;p61"/>
          <p:cNvGrpSpPr/>
          <p:nvPr/>
        </p:nvGrpSpPr>
        <p:grpSpPr>
          <a:xfrm>
            <a:off x="3410364" y="2674277"/>
            <a:ext cx="1675128" cy="313674"/>
            <a:chOff x="998425" y="1182125"/>
            <a:chExt cx="1065400" cy="199500"/>
          </a:xfrm>
        </p:grpSpPr>
        <p:sp>
          <p:nvSpPr>
            <p:cNvPr id="4598" name="Google Shape;4598;p6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1"/>
          <p:cNvGrpSpPr/>
          <p:nvPr/>
        </p:nvGrpSpPr>
        <p:grpSpPr>
          <a:xfrm>
            <a:off x="3410363" y="3630244"/>
            <a:ext cx="1675129" cy="525345"/>
            <a:chOff x="5194708" y="3484366"/>
            <a:chExt cx="3148148" cy="987304"/>
          </a:xfrm>
        </p:grpSpPr>
        <p:grpSp>
          <p:nvGrpSpPr>
            <p:cNvPr id="4604" name="Google Shape;4604;p61"/>
            <p:cNvGrpSpPr/>
            <p:nvPr/>
          </p:nvGrpSpPr>
          <p:grpSpPr>
            <a:xfrm>
              <a:off x="7531521" y="3484366"/>
              <a:ext cx="811335" cy="987304"/>
              <a:chOff x="3379425" y="1617275"/>
              <a:chExt cx="1090650" cy="1327200"/>
            </a:xfrm>
          </p:grpSpPr>
          <p:sp>
            <p:nvSpPr>
              <p:cNvPr id="4605" name="Google Shape;4605;p6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1"/>
            <p:cNvGrpSpPr/>
            <p:nvPr/>
          </p:nvGrpSpPr>
          <p:grpSpPr>
            <a:xfrm>
              <a:off x="6752546" y="3484366"/>
              <a:ext cx="811428" cy="987304"/>
              <a:chOff x="2332275" y="1617275"/>
              <a:chExt cx="1090775" cy="1327200"/>
            </a:xfrm>
          </p:grpSpPr>
          <p:sp>
            <p:nvSpPr>
              <p:cNvPr id="4609" name="Google Shape;4609;p6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1"/>
            <p:cNvGrpSpPr/>
            <p:nvPr/>
          </p:nvGrpSpPr>
          <p:grpSpPr>
            <a:xfrm>
              <a:off x="5973664" y="3484366"/>
              <a:ext cx="811335" cy="987304"/>
              <a:chOff x="1285250" y="1617275"/>
              <a:chExt cx="1090650" cy="1327200"/>
            </a:xfrm>
          </p:grpSpPr>
          <p:sp>
            <p:nvSpPr>
              <p:cNvPr id="4613" name="Google Shape;4613;p6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1"/>
            <p:cNvGrpSpPr/>
            <p:nvPr/>
          </p:nvGrpSpPr>
          <p:grpSpPr>
            <a:xfrm>
              <a:off x="5194708" y="3484366"/>
              <a:ext cx="811409" cy="987304"/>
              <a:chOff x="238125" y="1617275"/>
              <a:chExt cx="1090750" cy="1327200"/>
            </a:xfrm>
          </p:grpSpPr>
          <p:sp>
            <p:nvSpPr>
              <p:cNvPr id="4617" name="Google Shape;4617;p6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0" name="Google Shape;4620;p61"/>
          <p:cNvGrpSpPr/>
          <p:nvPr/>
        </p:nvGrpSpPr>
        <p:grpSpPr>
          <a:xfrm>
            <a:off x="6844048" y="2276133"/>
            <a:ext cx="1579046" cy="522230"/>
            <a:chOff x="6853641" y="2534077"/>
            <a:chExt cx="1515545" cy="501229"/>
          </a:xfrm>
        </p:grpSpPr>
        <p:grpSp>
          <p:nvGrpSpPr>
            <p:cNvPr id="4621" name="Google Shape;4621;p61"/>
            <p:cNvGrpSpPr/>
            <p:nvPr/>
          </p:nvGrpSpPr>
          <p:grpSpPr>
            <a:xfrm>
              <a:off x="6853641" y="2618923"/>
              <a:ext cx="1515545" cy="324556"/>
              <a:chOff x="6853641" y="2618923"/>
              <a:chExt cx="1515545" cy="324556"/>
            </a:xfrm>
          </p:grpSpPr>
          <p:sp>
            <p:nvSpPr>
              <p:cNvPr id="4622" name="Google Shape;4622;p6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7" name="Google Shape;4627;p6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61"/>
          <p:cNvGrpSpPr/>
          <p:nvPr/>
        </p:nvGrpSpPr>
        <p:grpSpPr>
          <a:xfrm>
            <a:off x="3438940" y="3151173"/>
            <a:ext cx="1617976" cy="346616"/>
            <a:chOff x="1808063" y="4294338"/>
            <a:chExt cx="3370782" cy="721817"/>
          </a:xfrm>
        </p:grpSpPr>
        <p:sp>
          <p:nvSpPr>
            <p:cNvPr id="4633" name="Google Shape;4633;p6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1"/>
          <p:cNvGrpSpPr/>
          <p:nvPr/>
        </p:nvGrpSpPr>
        <p:grpSpPr>
          <a:xfrm>
            <a:off x="5264936" y="3817923"/>
            <a:ext cx="1417067" cy="350605"/>
            <a:chOff x="4234950" y="2101012"/>
            <a:chExt cx="4219974" cy="1044090"/>
          </a:xfrm>
        </p:grpSpPr>
        <p:sp>
          <p:nvSpPr>
            <p:cNvPr id="4644" name="Google Shape;4644;p6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1"/>
          <p:cNvGrpSpPr/>
          <p:nvPr/>
        </p:nvGrpSpPr>
        <p:grpSpPr>
          <a:xfrm>
            <a:off x="6840408" y="1808681"/>
            <a:ext cx="1586327" cy="371557"/>
            <a:chOff x="1247650" y="2075423"/>
            <a:chExt cx="6648477" cy="1557238"/>
          </a:xfrm>
        </p:grpSpPr>
        <p:sp>
          <p:nvSpPr>
            <p:cNvPr id="4661" name="Google Shape;4661;p6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1"/>
          <p:cNvGrpSpPr/>
          <p:nvPr/>
        </p:nvGrpSpPr>
        <p:grpSpPr>
          <a:xfrm>
            <a:off x="5271678" y="961870"/>
            <a:ext cx="1415601" cy="1648533"/>
            <a:chOff x="1839112" y="2209163"/>
            <a:chExt cx="1918159" cy="2233784"/>
          </a:xfrm>
        </p:grpSpPr>
        <p:sp>
          <p:nvSpPr>
            <p:cNvPr id="4668" name="Google Shape;4668;p6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1" name="Google Shape;4671;p61"/>
            <p:cNvCxnSpPr>
              <a:stCxn id="4668" idx="6"/>
              <a:endCxn id="466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2" name="Google Shape;4672;p61"/>
            <p:cNvCxnSpPr>
              <a:stCxn id="4669" idx="4"/>
              <a:endCxn id="467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74" name="Google Shape;4674;p61"/>
            <p:cNvCxnSpPr>
              <a:stCxn id="4673" idx="6"/>
              <a:endCxn id="467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75" name="Google Shape;4675;p61"/>
            <p:cNvCxnSpPr>
              <a:stCxn id="4670" idx="4"/>
              <a:endCxn id="467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73" name="Google Shape;4673;p6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8" name="Google Shape;4678;p61"/>
            <p:cNvCxnSpPr>
              <a:endCxn id="467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79" name="Google Shape;4679;p61"/>
          <p:cNvGrpSpPr/>
          <p:nvPr/>
        </p:nvGrpSpPr>
        <p:grpSpPr>
          <a:xfrm>
            <a:off x="3428944" y="979954"/>
            <a:ext cx="1637968" cy="154942"/>
            <a:chOff x="238125" y="2506075"/>
            <a:chExt cx="7115411" cy="673075"/>
          </a:xfrm>
        </p:grpSpPr>
        <p:sp>
          <p:nvSpPr>
            <p:cNvPr id="4680" name="Google Shape;4680;p6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1"/>
          <p:cNvGrpSpPr/>
          <p:nvPr/>
        </p:nvGrpSpPr>
        <p:grpSpPr>
          <a:xfrm>
            <a:off x="1969680" y="1294672"/>
            <a:ext cx="1262932" cy="785408"/>
            <a:chOff x="548861" y="389676"/>
            <a:chExt cx="3843371" cy="2390163"/>
          </a:xfrm>
        </p:grpSpPr>
        <p:cxnSp>
          <p:nvCxnSpPr>
            <p:cNvPr id="4686" name="Google Shape;4686;p6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7" name="Google Shape;4687;p6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8" name="Google Shape;4688;p6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89" name="Google Shape;4689;p6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90" name="Google Shape;4690;p6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91" name="Google Shape;4691;p6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2" name="Google Shape;4692;p6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93" name="Google Shape;4693;p6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1"/>
          <p:cNvGrpSpPr/>
          <p:nvPr/>
        </p:nvGrpSpPr>
        <p:grpSpPr>
          <a:xfrm>
            <a:off x="757812" y="2401550"/>
            <a:ext cx="1412054" cy="633562"/>
            <a:chOff x="1187400" y="2529299"/>
            <a:chExt cx="6769193" cy="2241903"/>
          </a:xfrm>
        </p:grpSpPr>
        <p:sp>
          <p:nvSpPr>
            <p:cNvPr id="4700" name="Google Shape;4700;p6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01" name="Google Shape;4701;p6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2" name="Google Shape;4702;p6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3" name="Google Shape;4703;p6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4" name="Google Shape;4704;p6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5" name="Google Shape;4705;p6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06" name="Google Shape;4706;p6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07" name="Google Shape;4707;p61"/>
            <p:cNvCxnSpPr>
              <a:stCxn id="4700" idx="2"/>
              <a:endCxn id="470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8" name="Google Shape;4708;p61"/>
            <p:cNvCxnSpPr>
              <a:stCxn id="4702" idx="0"/>
              <a:endCxn id="470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09" name="Google Shape;4709;p61"/>
            <p:cNvCxnSpPr>
              <a:stCxn id="4702" idx="2"/>
              <a:endCxn id="470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0" name="Google Shape;4710;p61"/>
            <p:cNvCxnSpPr>
              <a:stCxn id="4703" idx="0"/>
              <a:endCxn id="470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1" name="Google Shape;4711;p61"/>
            <p:cNvCxnSpPr>
              <a:stCxn id="4701" idx="2"/>
              <a:endCxn id="470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12" name="Google Shape;4712;p61"/>
            <p:cNvCxnSpPr>
              <a:stCxn id="4705" idx="0"/>
              <a:endCxn id="470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13" name="Google Shape;4713;p61"/>
          <p:cNvGrpSpPr/>
          <p:nvPr/>
        </p:nvGrpSpPr>
        <p:grpSpPr>
          <a:xfrm>
            <a:off x="6844058" y="2894258"/>
            <a:ext cx="1579035" cy="540873"/>
            <a:chOff x="6895650" y="3126697"/>
            <a:chExt cx="1436662" cy="492105"/>
          </a:xfrm>
        </p:grpSpPr>
        <p:sp>
          <p:nvSpPr>
            <p:cNvPr id="4714" name="Google Shape;4714;p6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61"/>
            <p:cNvGrpSpPr/>
            <p:nvPr/>
          </p:nvGrpSpPr>
          <p:grpSpPr>
            <a:xfrm>
              <a:off x="6995957" y="3335810"/>
              <a:ext cx="1230393" cy="71754"/>
              <a:chOff x="6995957" y="3287964"/>
              <a:chExt cx="1230393" cy="71754"/>
            </a:xfrm>
          </p:grpSpPr>
          <p:sp>
            <p:nvSpPr>
              <p:cNvPr id="4720" name="Google Shape;4720;p6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61"/>
          <p:cNvGrpSpPr/>
          <p:nvPr/>
        </p:nvGrpSpPr>
        <p:grpSpPr>
          <a:xfrm>
            <a:off x="6842640" y="3531021"/>
            <a:ext cx="1581862" cy="650625"/>
            <a:chOff x="6777990" y="3710194"/>
            <a:chExt cx="1646915" cy="677382"/>
          </a:xfrm>
        </p:grpSpPr>
        <p:grpSp>
          <p:nvGrpSpPr>
            <p:cNvPr id="4726" name="Google Shape;4726;p61"/>
            <p:cNvGrpSpPr/>
            <p:nvPr/>
          </p:nvGrpSpPr>
          <p:grpSpPr>
            <a:xfrm>
              <a:off x="6777990" y="3874492"/>
              <a:ext cx="411129" cy="513083"/>
              <a:chOff x="6777990" y="3874492"/>
              <a:chExt cx="411129" cy="513083"/>
            </a:xfrm>
          </p:grpSpPr>
          <p:cxnSp>
            <p:nvCxnSpPr>
              <p:cNvPr id="4727" name="Google Shape;4727;p6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28" name="Google Shape;4728;p6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61"/>
            <p:cNvGrpSpPr/>
            <p:nvPr/>
          </p:nvGrpSpPr>
          <p:grpSpPr>
            <a:xfrm>
              <a:off x="7188425" y="3710194"/>
              <a:ext cx="411123" cy="520535"/>
              <a:chOff x="7188425" y="3710194"/>
              <a:chExt cx="411123" cy="520535"/>
            </a:xfrm>
          </p:grpSpPr>
          <p:cxnSp>
            <p:nvCxnSpPr>
              <p:cNvPr id="4730" name="Google Shape;4730;p6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1" name="Google Shape;4731;p6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1"/>
            <p:cNvGrpSpPr/>
            <p:nvPr/>
          </p:nvGrpSpPr>
          <p:grpSpPr>
            <a:xfrm>
              <a:off x="7603341" y="3874492"/>
              <a:ext cx="411474" cy="513083"/>
              <a:chOff x="7603341" y="3874492"/>
              <a:chExt cx="411474" cy="513083"/>
            </a:xfrm>
          </p:grpSpPr>
          <p:cxnSp>
            <p:nvCxnSpPr>
              <p:cNvPr id="4733" name="Google Shape;4733;p6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34" name="Google Shape;4734;p6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61"/>
            <p:cNvGrpSpPr/>
            <p:nvPr/>
          </p:nvGrpSpPr>
          <p:grpSpPr>
            <a:xfrm>
              <a:off x="8013776" y="3722847"/>
              <a:ext cx="411129" cy="507881"/>
              <a:chOff x="8013776" y="3722847"/>
              <a:chExt cx="411129" cy="507881"/>
            </a:xfrm>
          </p:grpSpPr>
          <p:cxnSp>
            <p:nvCxnSpPr>
              <p:cNvPr id="4736" name="Google Shape;4736;p6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37" name="Google Shape;4737;p6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61"/>
          <p:cNvGrpSpPr/>
          <p:nvPr/>
        </p:nvGrpSpPr>
        <p:grpSpPr>
          <a:xfrm>
            <a:off x="5262155" y="2703861"/>
            <a:ext cx="1421889" cy="1020603"/>
            <a:chOff x="5190863" y="2824811"/>
            <a:chExt cx="1544860" cy="1108869"/>
          </a:xfrm>
        </p:grpSpPr>
        <p:grpSp>
          <p:nvGrpSpPr>
            <p:cNvPr id="4739" name="Google Shape;4739;p61"/>
            <p:cNvGrpSpPr/>
            <p:nvPr/>
          </p:nvGrpSpPr>
          <p:grpSpPr>
            <a:xfrm>
              <a:off x="5938695" y="3176919"/>
              <a:ext cx="685761" cy="404739"/>
              <a:chOff x="5938695" y="3176919"/>
              <a:chExt cx="685761" cy="404739"/>
            </a:xfrm>
          </p:grpSpPr>
          <p:grpSp>
            <p:nvGrpSpPr>
              <p:cNvPr id="4740" name="Google Shape;4740;p61"/>
              <p:cNvGrpSpPr/>
              <p:nvPr/>
            </p:nvGrpSpPr>
            <p:grpSpPr>
              <a:xfrm>
                <a:off x="5938695" y="3176919"/>
                <a:ext cx="685761" cy="404739"/>
                <a:chOff x="5938695" y="3176919"/>
                <a:chExt cx="685761" cy="404739"/>
              </a:xfrm>
            </p:grpSpPr>
            <p:sp>
              <p:nvSpPr>
                <p:cNvPr id="4741" name="Google Shape;4741;p6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6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61"/>
            <p:cNvGrpSpPr/>
            <p:nvPr/>
          </p:nvGrpSpPr>
          <p:grpSpPr>
            <a:xfrm>
              <a:off x="5305233" y="3176835"/>
              <a:ext cx="685971" cy="404655"/>
              <a:chOff x="5305233" y="3176835"/>
              <a:chExt cx="685971" cy="404655"/>
            </a:xfrm>
          </p:grpSpPr>
          <p:grpSp>
            <p:nvGrpSpPr>
              <p:cNvPr id="4745" name="Google Shape;4745;p61"/>
              <p:cNvGrpSpPr/>
              <p:nvPr/>
            </p:nvGrpSpPr>
            <p:grpSpPr>
              <a:xfrm>
                <a:off x="5305233" y="3176835"/>
                <a:ext cx="685971" cy="404655"/>
                <a:chOff x="5305233" y="3176835"/>
                <a:chExt cx="685971" cy="404655"/>
              </a:xfrm>
            </p:grpSpPr>
            <p:sp>
              <p:nvSpPr>
                <p:cNvPr id="4746" name="Google Shape;4746;p6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6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6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0" name="Google Shape;4750;p61"/>
            <p:cNvGrpSpPr/>
            <p:nvPr/>
          </p:nvGrpSpPr>
          <p:grpSpPr>
            <a:xfrm>
              <a:off x="5657361" y="2824811"/>
              <a:ext cx="1078361" cy="404655"/>
              <a:chOff x="5657361" y="2824811"/>
              <a:chExt cx="1078361" cy="404655"/>
            </a:xfrm>
          </p:grpSpPr>
          <p:grpSp>
            <p:nvGrpSpPr>
              <p:cNvPr id="4751" name="Google Shape;4751;p61"/>
              <p:cNvGrpSpPr/>
              <p:nvPr/>
            </p:nvGrpSpPr>
            <p:grpSpPr>
              <a:xfrm>
                <a:off x="5657361" y="2824811"/>
                <a:ext cx="1078361" cy="404655"/>
                <a:chOff x="5657361" y="2824811"/>
                <a:chExt cx="1078361" cy="404655"/>
              </a:xfrm>
            </p:grpSpPr>
            <p:grpSp>
              <p:nvGrpSpPr>
                <p:cNvPr id="4752" name="Google Shape;4752;p61"/>
                <p:cNvGrpSpPr/>
                <p:nvPr/>
              </p:nvGrpSpPr>
              <p:grpSpPr>
                <a:xfrm>
                  <a:off x="5938485" y="2824811"/>
                  <a:ext cx="797237" cy="404655"/>
                  <a:chOff x="5938485" y="2824811"/>
                  <a:chExt cx="797237" cy="404655"/>
                </a:xfrm>
              </p:grpSpPr>
              <p:sp>
                <p:nvSpPr>
                  <p:cNvPr id="4753" name="Google Shape;4753;p6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5" name="Google Shape;4755;p6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6" name="Google Shape;4756;p6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1"/>
            <p:cNvGrpSpPr/>
            <p:nvPr/>
          </p:nvGrpSpPr>
          <p:grpSpPr>
            <a:xfrm>
              <a:off x="5190863" y="3528942"/>
              <a:ext cx="1078026" cy="404739"/>
              <a:chOff x="5190863" y="3528942"/>
              <a:chExt cx="1078026" cy="404739"/>
            </a:xfrm>
          </p:grpSpPr>
          <p:sp>
            <p:nvSpPr>
              <p:cNvPr id="4758" name="Google Shape;4758;p6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9" name="Google Shape;4759;p61"/>
              <p:cNvGrpSpPr/>
              <p:nvPr/>
            </p:nvGrpSpPr>
            <p:grpSpPr>
              <a:xfrm>
                <a:off x="5190863" y="3528942"/>
                <a:ext cx="1078026" cy="404739"/>
                <a:chOff x="5190863" y="3528942"/>
                <a:chExt cx="1078026" cy="404739"/>
              </a:xfrm>
            </p:grpSpPr>
            <p:sp>
              <p:nvSpPr>
                <p:cNvPr id="4760" name="Google Shape;4760;p6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2" name="Google Shape;4762;p61"/>
          <p:cNvGrpSpPr/>
          <p:nvPr/>
        </p:nvGrpSpPr>
        <p:grpSpPr>
          <a:xfrm>
            <a:off x="728162" y="1268329"/>
            <a:ext cx="1086719" cy="879487"/>
            <a:chOff x="803162" y="1474292"/>
            <a:chExt cx="1086719" cy="879487"/>
          </a:xfrm>
        </p:grpSpPr>
        <p:grpSp>
          <p:nvGrpSpPr>
            <p:cNvPr id="4763" name="Google Shape;4763;p61"/>
            <p:cNvGrpSpPr/>
            <p:nvPr/>
          </p:nvGrpSpPr>
          <p:grpSpPr>
            <a:xfrm>
              <a:off x="803162" y="1625948"/>
              <a:ext cx="445856" cy="576579"/>
              <a:chOff x="803162" y="1625948"/>
              <a:chExt cx="445856" cy="576579"/>
            </a:xfrm>
          </p:grpSpPr>
          <p:sp>
            <p:nvSpPr>
              <p:cNvPr id="4764" name="Google Shape;4764;p6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61"/>
              <p:cNvGrpSpPr/>
              <p:nvPr/>
            </p:nvGrpSpPr>
            <p:grpSpPr>
              <a:xfrm>
                <a:off x="1056023" y="1625948"/>
                <a:ext cx="192995" cy="576579"/>
                <a:chOff x="1056023" y="1625948"/>
                <a:chExt cx="192995" cy="576579"/>
              </a:xfrm>
            </p:grpSpPr>
            <p:sp>
              <p:nvSpPr>
                <p:cNvPr id="4766" name="Google Shape;4766;p6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1" name="Google Shape;4771;p61"/>
            <p:cNvGrpSpPr/>
            <p:nvPr/>
          </p:nvGrpSpPr>
          <p:grpSpPr>
            <a:xfrm>
              <a:off x="1371406" y="1474292"/>
              <a:ext cx="518475" cy="879487"/>
              <a:chOff x="1398231" y="1474292"/>
              <a:chExt cx="518475" cy="879487"/>
            </a:xfrm>
          </p:grpSpPr>
          <p:grpSp>
            <p:nvGrpSpPr>
              <p:cNvPr id="4772" name="Google Shape;4772;p61"/>
              <p:cNvGrpSpPr/>
              <p:nvPr/>
            </p:nvGrpSpPr>
            <p:grpSpPr>
              <a:xfrm>
                <a:off x="1398231" y="1474292"/>
                <a:ext cx="518475" cy="341643"/>
                <a:chOff x="1398231" y="1474292"/>
                <a:chExt cx="518475" cy="341643"/>
              </a:xfrm>
            </p:grpSpPr>
            <p:sp>
              <p:nvSpPr>
                <p:cNvPr id="4773" name="Google Shape;4773;p6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4" name="Google Shape;4774;p61"/>
                <p:cNvGrpSpPr/>
                <p:nvPr/>
              </p:nvGrpSpPr>
              <p:grpSpPr>
                <a:xfrm>
                  <a:off x="1616453" y="1474292"/>
                  <a:ext cx="300253" cy="341643"/>
                  <a:chOff x="1616453" y="1475379"/>
                  <a:chExt cx="300253" cy="341643"/>
                </a:xfrm>
              </p:grpSpPr>
              <p:sp>
                <p:nvSpPr>
                  <p:cNvPr id="4775" name="Google Shape;4775;p6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61"/>
                  <p:cNvGrpSpPr/>
                  <p:nvPr/>
                </p:nvGrpSpPr>
                <p:grpSpPr>
                  <a:xfrm>
                    <a:off x="1839639" y="1475379"/>
                    <a:ext cx="77067" cy="341643"/>
                    <a:chOff x="1839639" y="1475379"/>
                    <a:chExt cx="77067" cy="341643"/>
                  </a:xfrm>
                </p:grpSpPr>
                <p:sp>
                  <p:nvSpPr>
                    <p:cNvPr id="4783" name="Google Shape;4783;p6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61"/>
              <p:cNvGrpSpPr/>
              <p:nvPr/>
            </p:nvGrpSpPr>
            <p:grpSpPr>
              <a:xfrm>
                <a:off x="1398451" y="2012951"/>
                <a:ext cx="518255" cy="340828"/>
                <a:chOff x="1398451" y="2012951"/>
                <a:chExt cx="518255" cy="340828"/>
              </a:xfrm>
            </p:grpSpPr>
            <p:sp>
              <p:nvSpPr>
                <p:cNvPr id="4786" name="Google Shape;4786;p6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61"/>
                <p:cNvGrpSpPr/>
                <p:nvPr/>
              </p:nvGrpSpPr>
              <p:grpSpPr>
                <a:xfrm>
                  <a:off x="1616453" y="2012951"/>
                  <a:ext cx="300253" cy="340828"/>
                  <a:chOff x="1616453" y="2013538"/>
                  <a:chExt cx="300253" cy="340828"/>
                </a:xfrm>
              </p:grpSpPr>
              <p:sp>
                <p:nvSpPr>
                  <p:cNvPr id="4788" name="Google Shape;4788;p6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5" name="Google Shape;4795;p61"/>
                  <p:cNvGrpSpPr/>
                  <p:nvPr/>
                </p:nvGrpSpPr>
                <p:grpSpPr>
                  <a:xfrm>
                    <a:off x="1839639" y="2013538"/>
                    <a:ext cx="77067" cy="340828"/>
                    <a:chOff x="1839639" y="2013538"/>
                    <a:chExt cx="77067" cy="340828"/>
                  </a:xfrm>
                </p:grpSpPr>
                <p:sp>
                  <p:nvSpPr>
                    <p:cNvPr id="4796" name="Google Shape;4796;p6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98" name="Google Shape;4798;p61"/>
          <p:cNvGrpSpPr/>
          <p:nvPr/>
        </p:nvGrpSpPr>
        <p:grpSpPr>
          <a:xfrm>
            <a:off x="724986" y="3399516"/>
            <a:ext cx="1368681" cy="682918"/>
            <a:chOff x="724986" y="3605478"/>
            <a:chExt cx="1368681" cy="682918"/>
          </a:xfrm>
        </p:grpSpPr>
        <p:grpSp>
          <p:nvGrpSpPr>
            <p:cNvPr id="4799" name="Google Shape;4799;p61"/>
            <p:cNvGrpSpPr/>
            <p:nvPr/>
          </p:nvGrpSpPr>
          <p:grpSpPr>
            <a:xfrm>
              <a:off x="1289102" y="3823629"/>
              <a:ext cx="240442" cy="250435"/>
              <a:chOff x="-165066" y="3843615"/>
              <a:chExt cx="221259" cy="230455"/>
            </a:xfrm>
          </p:grpSpPr>
          <p:sp>
            <p:nvSpPr>
              <p:cNvPr id="4800" name="Google Shape;4800;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1"/>
            <p:cNvGrpSpPr/>
            <p:nvPr/>
          </p:nvGrpSpPr>
          <p:grpSpPr>
            <a:xfrm>
              <a:off x="724986" y="3605478"/>
              <a:ext cx="1368681" cy="682918"/>
              <a:chOff x="724986" y="3605478"/>
              <a:chExt cx="1368681" cy="682918"/>
            </a:xfrm>
          </p:grpSpPr>
          <p:grpSp>
            <p:nvGrpSpPr>
              <p:cNvPr id="4821" name="Google Shape;4821;p61"/>
              <p:cNvGrpSpPr/>
              <p:nvPr/>
            </p:nvGrpSpPr>
            <p:grpSpPr>
              <a:xfrm>
                <a:off x="1498221" y="4047614"/>
                <a:ext cx="529172" cy="240783"/>
                <a:chOff x="1498221" y="4047614"/>
                <a:chExt cx="529172" cy="240783"/>
              </a:xfrm>
            </p:grpSpPr>
            <p:grpSp>
              <p:nvGrpSpPr>
                <p:cNvPr id="4822" name="Google Shape;4822;p61"/>
                <p:cNvGrpSpPr/>
                <p:nvPr/>
              </p:nvGrpSpPr>
              <p:grpSpPr>
                <a:xfrm>
                  <a:off x="1826655" y="4224370"/>
                  <a:ext cx="200738" cy="25631"/>
                  <a:chOff x="1826655" y="4224370"/>
                  <a:chExt cx="200738" cy="25631"/>
                </a:xfrm>
              </p:grpSpPr>
              <p:sp>
                <p:nvSpPr>
                  <p:cNvPr id="4823" name="Google Shape;4823;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1"/>
                <p:cNvGrpSpPr/>
                <p:nvPr/>
              </p:nvGrpSpPr>
              <p:grpSpPr>
                <a:xfrm>
                  <a:off x="1498221" y="4047614"/>
                  <a:ext cx="328444" cy="240783"/>
                  <a:chOff x="1498221" y="4047614"/>
                  <a:chExt cx="328444" cy="240783"/>
                </a:xfrm>
              </p:grpSpPr>
              <p:sp>
                <p:nvSpPr>
                  <p:cNvPr id="4826" name="Google Shape;4826;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7" name="Google Shape;4827;p61"/>
                  <p:cNvGrpSpPr/>
                  <p:nvPr/>
                </p:nvGrpSpPr>
                <p:grpSpPr>
                  <a:xfrm>
                    <a:off x="1498221" y="4047614"/>
                    <a:ext cx="150566" cy="190416"/>
                    <a:chOff x="1498221" y="4047614"/>
                    <a:chExt cx="150566" cy="190416"/>
                  </a:xfrm>
                </p:grpSpPr>
                <p:sp>
                  <p:nvSpPr>
                    <p:cNvPr id="4828" name="Google Shape;4828;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0" name="Google Shape;4830;p61"/>
              <p:cNvGrpSpPr/>
              <p:nvPr/>
            </p:nvGrpSpPr>
            <p:grpSpPr>
              <a:xfrm>
                <a:off x="1560718" y="3800594"/>
                <a:ext cx="532948" cy="302090"/>
                <a:chOff x="1560718" y="3800594"/>
                <a:chExt cx="532948" cy="302090"/>
              </a:xfrm>
            </p:grpSpPr>
            <p:grpSp>
              <p:nvGrpSpPr>
                <p:cNvPr id="4831" name="Google Shape;4831;p61"/>
                <p:cNvGrpSpPr/>
                <p:nvPr/>
              </p:nvGrpSpPr>
              <p:grpSpPr>
                <a:xfrm>
                  <a:off x="1912179" y="3827344"/>
                  <a:ext cx="181487" cy="25631"/>
                  <a:chOff x="1912179" y="3827344"/>
                  <a:chExt cx="181487" cy="25631"/>
                </a:xfrm>
              </p:grpSpPr>
              <p:sp>
                <p:nvSpPr>
                  <p:cNvPr id="4832" name="Google Shape;4832;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1"/>
                <p:cNvGrpSpPr/>
                <p:nvPr/>
              </p:nvGrpSpPr>
              <p:grpSpPr>
                <a:xfrm>
                  <a:off x="1912179" y="4044505"/>
                  <a:ext cx="181487" cy="25622"/>
                  <a:chOff x="1912179" y="4044506"/>
                  <a:chExt cx="181487" cy="25622"/>
                </a:xfrm>
              </p:grpSpPr>
              <p:sp>
                <p:nvSpPr>
                  <p:cNvPr id="4835" name="Google Shape;4835;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1"/>
                <p:cNvGrpSpPr/>
                <p:nvPr/>
              </p:nvGrpSpPr>
              <p:grpSpPr>
                <a:xfrm>
                  <a:off x="1560718" y="3800594"/>
                  <a:ext cx="351472" cy="302090"/>
                  <a:chOff x="1560718" y="3800594"/>
                  <a:chExt cx="351472" cy="302090"/>
                </a:xfrm>
              </p:grpSpPr>
              <p:grpSp>
                <p:nvGrpSpPr>
                  <p:cNvPr id="4838" name="Google Shape;4838;p61"/>
                  <p:cNvGrpSpPr/>
                  <p:nvPr/>
                </p:nvGrpSpPr>
                <p:grpSpPr>
                  <a:xfrm>
                    <a:off x="1560718" y="3842857"/>
                    <a:ext cx="173586" cy="217131"/>
                    <a:chOff x="1560718" y="3842857"/>
                    <a:chExt cx="173586" cy="217131"/>
                  </a:xfrm>
                </p:grpSpPr>
                <p:sp>
                  <p:nvSpPr>
                    <p:cNvPr id="4839" name="Google Shape;4839;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2" name="Google Shape;4842;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4" name="Google Shape;4844;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61"/>
              <p:cNvGrpSpPr/>
              <p:nvPr/>
            </p:nvGrpSpPr>
            <p:grpSpPr>
              <a:xfrm>
                <a:off x="785350" y="3605478"/>
                <a:ext cx="535311" cy="249245"/>
                <a:chOff x="785350" y="3605478"/>
                <a:chExt cx="535311" cy="249245"/>
              </a:xfrm>
            </p:grpSpPr>
            <p:grpSp>
              <p:nvGrpSpPr>
                <p:cNvPr id="4846" name="Google Shape;4846;p61"/>
                <p:cNvGrpSpPr/>
                <p:nvPr/>
              </p:nvGrpSpPr>
              <p:grpSpPr>
                <a:xfrm>
                  <a:off x="785350" y="3605478"/>
                  <a:ext cx="376191" cy="102736"/>
                  <a:chOff x="785350" y="3605478"/>
                  <a:chExt cx="376191" cy="102736"/>
                </a:xfrm>
              </p:grpSpPr>
              <p:sp>
                <p:nvSpPr>
                  <p:cNvPr id="4847" name="Google Shape;4847;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1"/>
                <p:cNvGrpSpPr/>
                <p:nvPr/>
              </p:nvGrpSpPr>
              <p:grpSpPr>
                <a:xfrm>
                  <a:off x="1161530" y="3655851"/>
                  <a:ext cx="159131" cy="198872"/>
                  <a:chOff x="1161530" y="3655851"/>
                  <a:chExt cx="159131" cy="198872"/>
                </a:xfrm>
              </p:grpSpPr>
              <p:sp>
                <p:nvSpPr>
                  <p:cNvPr id="4851" name="Google Shape;4851;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1"/>
              <p:cNvGrpSpPr/>
              <p:nvPr/>
            </p:nvGrpSpPr>
            <p:grpSpPr>
              <a:xfrm>
                <a:off x="785350" y="4047614"/>
                <a:ext cx="535311" cy="240783"/>
                <a:chOff x="785350" y="4047614"/>
                <a:chExt cx="535311" cy="240783"/>
              </a:xfrm>
            </p:grpSpPr>
            <p:grpSp>
              <p:nvGrpSpPr>
                <p:cNvPr id="4854" name="Google Shape;4854;p61"/>
                <p:cNvGrpSpPr/>
                <p:nvPr/>
              </p:nvGrpSpPr>
              <p:grpSpPr>
                <a:xfrm>
                  <a:off x="1161636" y="4047614"/>
                  <a:ext cx="159025" cy="190415"/>
                  <a:chOff x="1161636" y="4047614"/>
                  <a:chExt cx="159025" cy="190415"/>
                </a:xfrm>
              </p:grpSpPr>
              <p:sp>
                <p:nvSpPr>
                  <p:cNvPr id="4855" name="Google Shape;4855;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1"/>
                <p:cNvGrpSpPr/>
                <p:nvPr/>
              </p:nvGrpSpPr>
              <p:grpSpPr>
                <a:xfrm>
                  <a:off x="785350" y="4185661"/>
                  <a:ext cx="376191" cy="102736"/>
                  <a:chOff x="785350" y="4185661"/>
                  <a:chExt cx="376191" cy="102736"/>
                </a:xfrm>
              </p:grpSpPr>
              <p:sp>
                <p:nvSpPr>
                  <p:cNvPr id="4858" name="Google Shape;4858;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61"/>
              <p:cNvGrpSpPr/>
              <p:nvPr/>
            </p:nvGrpSpPr>
            <p:grpSpPr>
              <a:xfrm>
                <a:off x="1501054" y="3605478"/>
                <a:ext cx="526340" cy="249240"/>
                <a:chOff x="1501054" y="3605478"/>
                <a:chExt cx="526340" cy="249240"/>
              </a:xfrm>
            </p:grpSpPr>
            <p:grpSp>
              <p:nvGrpSpPr>
                <p:cNvPr id="4862" name="Google Shape;4862;p61"/>
                <p:cNvGrpSpPr/>
                <p:nvPr/>
              </p:nvGrpSpPr>
              <p:grpSpPr>
                <a:xfrm>
                  <a:off x="1834208" y="3643867"/>
                  <a:ext cx="193185" cy="25622"/>
                  <a:chOff x="1834208" y="3643867"/>
                  <a:chExt cx="193185" cy="25622"/>
                </a:xfrm>
              </p:grpSpPr>
              <p:sp>
                <p:nvSpPr>
                  <p:cNvPr id="4863" name="Google Shape;4863;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1"/>
                <p:cNvGrpSpPr/>
                <p:nvPr/>
              </p:nvGrpSpPr>
              <p:grpSpPr>
                <a:xfrm>
                  <a:off x="1501054" y="3605478"/>
                  <a:ext cx="333165" cy="249240"/>
                  <a:chOff x="1501054" y="3605478"/>
                  <a:chExt cx="333165" cy="249240"/>
                </a:xfrm>
              </p:grpSpPr>
              <p:sp>
                <p:nvSpPr>
                  <p:cNvPr id="4866" name="Google Shape;4866;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61"/>
                  <p:cNvGrpSpPr/>
                  <p:nvPr/>
                </p:nvGrpSpPr>
                <p:grpSpPr>
                  <a:xfrm>
                    <a:off x="1501054" y="3655851"/>
                    <a:ext cx="155286" cy="198867"/>
                    <a:chOff x="1501054" y="3655851"/>
                    <a:chExt cx="155286" cy="198867"/>
                  </a:xfrm>
                </p:grpSpPr>
                <p:sp>
                  <p:nvSpPr>
                    <p:cNvPr id="4868" name="Google Shape;4868;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0" name="Google Shape;4870;p61"/>
              <p:cNvGrpSpPr/>
              <p:nvPr/>
            </p:nvGrpSpPr>
            <p:grpSpPr>
              <a:xfrm>
                <a:off x="724986" y="3800594"/>
                <a:ext cx="532950" cy="302090"/>
                <a:chOff x="724986" y="3800594"/>
                <a:chExt cx="532950" cy="302090"/>
              </a:xfrm>
            </p:grpSpPr>
            <p:grpSp>
              <p:nvGrpSpPr>
                <p:cNvPr id="4871" name="Google Shape;4871;p61"/>
                <p:cNvGrpSpPr/>
                <p:nvPr/>
              </p:nvGrpSpPr>
              <p:grpSpPr>
                <a:xfrm>
                  <a:off x="724986" y="4044367"/>
                  <a:ext cx="181314" cy="25626"/>
                  <a:chOff x="724986" y="4044367"/>
                  <a:chExt cx="181314" cy="25626"/>
                </a:xfrm>
              </p:grpSpPr>
              <p:sp>
                <p:nvSpPr>
                  <p:cNvPr id="4872" name="Google Shape;4872;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1"/>
                <p:cNvGrpSpPr/>
                <p:nvPr/>
              </p:nvGrpSpPr>
              <p:grpSpPr>
                <a:xfrm>
                  <a:off x="906290" y="3800594"/>
                  <a:ext cx="351646" cy="302090"/>
                  <a:chOff x="906290" y="3800594"/>
                  <a:chExt cx="351646" cy="302090"/>
                </a:xfrm>
              </p:grpSpPr>
              <p:grpSp>
                <p:nvGrpSpPr>
                  <p:cNvPr id="4875" name="Google Shape;4875;p61"/>
                  <p:cNvGrpSpPr/>
                  <p:nvPr/>
                </p:nvGrpSpPr>
                <p:grpSpPr>
                  <a:xfrm>
                    <a:off x="1084172" y="3842857"/>
                    <a:ext cx="173764" cy="217131"/>
                    <a:chOff x="1084172" y="3842857"/>
                    <a:chExt cx="173764" cy="217131"/>
                  </a:xfrm>
                </p:grpSpPr>
                <p:grpSp>
                  <p:nvGrpSpPr>
                    <p:cNvPr id="4876" name="Google Shape;4876;p61"/>
                    <p:cNvGrpSpPr/>
                    <p:nvPr/>
                  </p:nvGrpSpPr>
                  <p:grpSpPr>
                    <a:xfrm>
                      <a:off x="1156862" y="3936509"/>
                      <a:ext cx="101073" cy="25622"/>
                      <a:chOff x="1156862" y="3936509"/>
                      <a:chExt cx="101073" cy="25622"/>
                    </a:xfrm>
                  </p:grpSpPr>
                  <p:sp>
                    <p:nvSpPr>
                      <p:cNvPr id="4877" name="Google Shape;4877;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9" name="Google Shape;4879;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1"/>
                <p:cNvGrpSpPr/>
                <p:nvPr/>
              </p:nvGrpSpPr>
              <p:grpSpPr>
                <a:xfrm>
                  <a:off x="724986" y="3830189"/>
                  <a:ext cx="189533" cy="25626"/>
                  <a:chOff x="724986" y="3830189"/>
                  <a:chExt cx="189533" cy="25626"/>
                </a:xfrm>
              </p:grpSpPr>
              <p:sp>
                <p:nvSpPr>
                  <p:cNvPr id="4883" name="Google Shape;4883;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85" name="Google Shape;4885;p61"/>
          <p:cNvGrpSpPr/>
          <p:nvPr/>
        </p:nvGrpSpPr>
        <p:grpSpPr>
          <a:xfrm>
            <a:off x="2253298" y="2249677"/>
            <a:ext cx="948701" cy="935378"/>
            <a:chOff x="2253298" y="2428317"/>
            <a:chExt cx="948701" cy="935378"/>
          </a:xfrm>
        </p:grpSpPr>
        <p:sp>
          <p:nvSpPr>
            <p:cNvPr id="4886" name="Google Shape;4886;p6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2"/>
        <p:cNvGrpSpPr/>
        <p:nvPr/>
      </p:nvGrpSpPr>
      <p:grpSpPr>
        <a:xfrm>
          <a:off x="0" y="0"/>
          <a:ext cx="0" cy="0"/>
          <a:chOff x="0" y="0"/>
          <a:chExt cx="0" cy="0"/>
        </a:xfrm>
      </p:grpSpPr>
      <p:grpSp>
        <p:nvGrpSpPr>
          <p:cNvPr id="4923" name="Google Shape;4923;p62"/>
          <p:cNvGrpSpPr/>
          <p:nvPr/>
        </p:nvGrpSpPr>
        <p:grpSpPr>
          <a:xfrm>
            <a:off x="3339744" y="952977"/>
            <a:ext cx="2363393" cy="1017867"/>
            <a:chOff x="3292400" y="1219146"/>
            <a:chExt cx="2615240" cy="1110239"/>
          </a:xfrm>
        </p:grpSpPr>
        <p:sp>
          <p:nvSpPr>
            <p:cNvPr id="4924" name="Google Shape;4924;p6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25" name="Google Shape;4925;p6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26" name="Google Shape;4926;p6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27" name="Google Shape;4927;p6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28" name="Google Shape;4928;p6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29" name="Google Shape;4929;p6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30" name="Google Shape;4930;p6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31" name="Google Shape;4931;p6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32" name="Google Shape;4932;p6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33" name="Google Shape;4933;p6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34" name="Google Shape;4934;p6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5" name="Google Shape;4935;p6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36" name="Google Shape;4936;p6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7" name="Google Shape;4937;p6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38" name="Google Shape;4938;p62"/>
            <p:cNvGrpSpPr/>
            <p:nvPr/>
          </p:nvGrpSpPr>
          <p:grpSpPr>
            <a:xfrm>
              <a:off x="3748438" y="1378608"/>
              <a:ext cx="2159202" cy="903971"/>
              <a:chOff x="1683525" y="2179850"/>
              <a:chExt cx="4519050" cy="2134525"/>
            </a:xfrm>
          </p:grpSpPr>
          <p:sp>
            <p:nvSpPr>
              <p:cNvPr id="4939" name="Google Shape;4939;p6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0" name="Google Shape;4940;p6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1" name="Google Shape;4941;p6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2" name="Google Shape;4942;p6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3" name="Google Shape;4943;p6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4" name="Google Shape;4944;p6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5" name="Google Shape;4945;p6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6" name="Google Shape;4946;p6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7" name="Google Shape;4947;p6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8" name="Google Shape;4948;p6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49" name="Google Shape;4949;p6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50" name="Google Shape;4950;p6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51" name="Google Shape;4951;p62"/>
          <p:cNvGraphicFramePr/>
          <p:nvPr/>
        </p:nvGraphicFramePr>
        <p:xfrm>
          <a:off x="5935838" y="2130450"/>
          <a:ext cx="3000000" cy="3000000"/>
        </p:xfrm>
        <a:graphic>
          <a:graphicData uri="http://schemas.openxmlformats.org/drawingml/2006/table">
            <a:tbl>
              <a:tblPr>
                <a:noFill/>
                <a:tableStyleId>{316DA9E8-E9DA-4184-9496-3132E72BBFBF}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52" name="Google Shape;4952;p62"/>
          <p:cNvGrpSpPr/>
          <p:nvPr/>
        </p:nvGrpSpPr>
        <p:grpSpPr>
          <a:xfrm>
            <a:off x="5913087" y="3189047"/>
            <a:ext cx="2519825" cy="1001454"/>
            <a:chOff x="1906114" y="789980"/>
            <a:chExt cx="1487676" cy="606868"/>
          </a:xfrm>
        </p:grpSpPr>
        <p:cxnSp>
          <p:nvCxnSpPr>
            <p:cNvPr id="4953" name="Google Shape;4953;p6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4" name="Google Shape;4954;p6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55" name="Google Shape;4955;p6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56" name="Google Shape;4956;p6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57" name="Google Shape;4957;p6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58" name="Google Shape;4958;p6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59" name="Google Shape;4959;p6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60" name="Google Shape;4960;p6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67" name="Google Shape;4967;p6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68" name="Google Shape;4968;p6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69" name="Google Shape;4969;p6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2"/>
          <p:cNvGrpSpPr/>
          <p:nvPr/>
        </p:nvGrpSpPr>
        <p:grpSpPr>
          <a:xfrm>
            <a:off x="712562" y="998005"/>
            <a:ext cx="2394370" cy="976502"/>
            <a:chOff x="749309" y="1112739"/>
            <a:chExt cx="2371603" cy="976502"/>
          </a:xfrm>
        </p:grpSpPr>
        <p:sp>
          <p:nvSpPr>
            <p:cNvPr id="4971" name="Google Shape;4971;p6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03" name="Google Shape;5003;p62"/>
          <p:cNvGraphicFramePr/>
          <p:nvPr/>
        </p:nvGraphicFramePr>
        <p:xfrm>
          <a:off x="5935863" y="996300"/>
          <a:ext cx="3000000" cy="3000000"/>
        </p:xfrm>
        <a:graphic>
          <a:graphicData uri="http://schemas.openxmlformats.org/drawingml/2006/table">
            <a:tbl>
              <a:tblPr>
                <a:noFill/>
                <a:tableStyleId>{316DA9E8-E9DA-4184-9496-3132E72BBFBF}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04" name="Google Shape;5004;p62"/>
          <p:cNvGraphicFramePr/>
          <p:nvPr/>
        </p:nvGraphicFramePr>
        <p:xfrm>
          <a:off x="3342575" y="2130450"/>
          <a:ext cx="3000000" cy="3000000"/>
        </p:xfrm>
        <a:graphic>
          <a:graphicData uri="http://schemas.openxmlformats.org/drawingml/2006/table">
            <a:tbl>
              <a:tblPr>
                <a:noFill/>
                <a:tableStyleId>{316DA9E8-E9DA-4184-9496-3132E72BBFBF}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2"/>
          <p:cNvGrpSpPr/>
          <p:nvPr/>
        </p:nvGrpSpPr>
        <p:grpSpPr>
          <a:xfrm>
            <a:off x="4086504" y="2517093"/>
            <a:ext cx="1517436" cy="74460"/>
            <a:chOff x="3980086" y="2804397"/>
            <a:chExt cx="1227600" cy="66900"/>
          </a:xfrm>
        </p:grpSpPr>
        <p:sp>
          <p:nvSpPr>
            <p:cNvPr id="5006" name="Google Shape;5006;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2"/>
          <p:cNvGrpSpPr/>
          <p:nvPr/>
        </p:nvGrpSpPr>
        <p:grpSpPr>
          <a:xfrm>
            <a:off x="4711569" y="2809680"/>
            <a:ext cx="892956" cy="74460"/>
            <a:chOff x="3980086" y="2804397"/>
            <a:chExt cx="1227600" cy="66900"/>
          </a:xfrm>
        </p:grpSpPr>
        <p:sp>
          <p:nvSpPr>
            <p:cNvPr id="5009" name="Google Shape;5009;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62"/>
          <p:cNvGrpSpPr/>
          <p:nvPr/>
        </p:nvGrpSpPr>
        <p:grpSpPr>
          <a:xfrm>
            <a:off x="3344661" y="3168563"/>
            <a:ext cx="2363244" cy="1005943"/>
            <a:chOff x="3358415" y="3361302"/>
            <a:chExt cx="2363244" cy="1024695"/>
          </a:xfrm>
        </p:grpSpPr>
        <p:grpSp>
          <p:nvGrpSpPr>
            <p:cNvPr id="5012" name="Google Shape;5012;p62"/>
            <p:cNvGrpSpPr/>
            <p:nvPr/>
          </p:nvGrpSpPr>
          <p:grpSpPr>
            <a:xfrm>
              <a:off x="3358415" y="3361302"/>
              <a:ext cx="441300" cy="1024695"/>
              <a:chOff x="3358415" y="3361302"/>
              <a:chExt cx="441300" cy="1024695"/>
            </a:xfrm>
          </p:grpSpPr>
          <p:sp>
            <p:nvSpPr>
              <p:cNvPr id="5013" name="Google Shape;5013;p6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2"/>
            <p:cNvGrpSpPr/>
            <p:nvPr/>
          </p:nvGrpSpPr>
          <p:grpSpPr>
            <a:xfrm>
              <a:off x="3838901" y="3361302"/>
              <a:ext cx="441300" cy="1024695"/>
              <a:chOff x="3838901" y="3361302"/>
              <a:chExt cx="441300" cy="1024695"/>
            </a:xfrm>
          </p:grpSpPr>
          <p:sp>
            <p:nvSpPr>
              <p:cNvPr id="5020" name="Google Shape;5020;p6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2"/>
            <p:cNvGrpSpPr/>
            <p:nvPr/>
          </p:nvGrpSpPr>
          <p:grpSpPr>
            <a:xfrm>
              <a:off x="4319387" y="3361302"/>
              <a:ext cx="441300" cy="1024695"/>
              <a:chOff x="4319387" y="3361302"/>
              <a:chExt cx="441300" cy="1024695"/>
            </a:xfrm>
          </p:grpSpPr>
          <p:sp>
            <p:nvSpPr>
              <p:cNvPr id="5027" name="Google Shape;5027;p6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62"/>
            <p:cNvGrpSpPr/>
            <p:nvPr/>
          </p:nvGrpSpPr>
          <p:grpSpPr>
            <a:xfrm>
              <a:off x="4799873" y="3361302"/>
              <a:ext cx="441300" cy="1024695"/>
              <a:chOff x="4799873" y="3361302"/>
              <a:chExt cx="441300" cy="1024695"/>
            </a:xfrm>
          </p:grpSpPr>
          <p:sp>
            <p:nvSpPr>
              <p:cNvPr id="5034" name="Google Shape;5034;p6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2"/>
            <p:cNvGrpSpPr/>
            <p:nvPr/>
          </p:nvGrpSpPr>
          <p:grpSpPr>
            <a:xfrm>
              <a:off x="5280360" y="3361302"/>
              <a:ext cx="441300" cy="1024695"/>
              <a:chOff x="5280360" y="3361302"/>
              <a:chExt cx="441300" cy="1024695"/>
            </a:xfrm>
          </p:grpSpPr>
          <p:sp>
            <p:nvSpPr>
              <p:cNvPr id="5041" name="Google Shape;5041;p6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47" name="Google Shape;5047;p62"/>
          <p:cNvGraphicFramePr/>
          <p:nvPr/>
        </p:nvGraphicFramePr>
        <p:xfrm>
          <a:off x="711088" y="2130450"/>
          <a:ext cx="3000000" cy="3000000"/>
        </p:xfrm>
        <a:graphic>
          <a:graphicData uri="http://schemas.openxmlformats.org/drawingml/2006/table">
            <a:tbl>
              <a:tblPr>
                <a:noFill/>
                <a:tableStyleId>{316DA9E8-E9DA-4184-9496-3132E72BBFBF}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48" name="Google Shape;5048;p62"/>
          <p:cNvGrpSpPr/>
          <p:nvPr/>
        </p:nvGrpSpPr>
        <p:grpSpPr>
          <a:xfrm>
            <a:off x="712613" y="3180175"/>
            <a:ext cx="2403614" cy="1005900"/>
            <a:chOff x="726450" y="3372825"/>
            <a:chExt cx="2403614" cy="1005900"/>
          </a:xfrm>
        </p:grpSpPr>
        <p:grpSp>
          <p:nvGrpSpPr>
            <p:cNvPr id="5049" name="Google Shape;5049;p62"/>
            <p:cNvGrpSpPr/>
            <p:nvPr/>
          </p:nvGrpSpPr>
          <p:grpSpPr>
            <a:xfrm>
              <a:off x="726450" y="3696000"/>
              <a:ext cx="2403614" cy="500898"/>
              <a:chOff x="726450" y="3696000"/>
              <a:chExt cx="2403614" cy="500898"/>
            </a:xfrm>
          </p:grpSpPr>
          <p:sp>
            <p:nvSpPr>
              <p:cNvPr id="5050" name="Google Shape;5050;p6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1" name="Google Shape;5051;p6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2" name="Google Shape;5052;p62"/>
            <p:cNvGrpSpPr/>
            <p:nvPr/>
          </p:nvGrpSpPr>
          <p:grpSpPr>
            <a:xfrm>
              <a:off x="1348050" y="3372825"/>
              <a:ext cx="1720425" cy="1005900"/>
              <a:chOff x="1348050" y="3372825"/>
              <a:chExt cx="1720425" cy="1005900"/>
            </a:xfrm>
          </p:grpSpPr>
          <p:sp>
            <p:nvSpPr>
              <p:cNvPr id="5053" name="Google Shape;5053;p6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4" name="Google Shape;5054;p6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5" name="Google Shape;5055;p6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6" name="Google Shape;5056;p6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57" name="Google Shape;5057;p6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58" name="Google Shape;5058;p62"/>
            <p:cNvGrpSpPr/>
            <p:nvPr/>
          </p:nvGrpSpPr>
          <p:grpSpPr>
            <a:xfrm>
              <a:off x="1455707" y="3731058"/>
              <a:ext cx="1491150" cy="417657"/>
              <a:chOff x="1455707" y="3731058"/>
              <a:chExt cx="1491150" cy="417657"/>
            </a:xfrm>
          </p:grpSpPr>
          <p:grpSp>
            <p:nvGrpSpPr>
              <p:cNvPr id="5059" name="Google Shape;5059;p62"/>
              <p:cNvGrpSpPr/>
              <p:nvPr/>
            </p:nvGrpSpPr>
            <p:grpSpPr>
              <a:xfrm>
                <a:off x="1472938" y="3745828"/>
                <a:ext cx="72126" cy="53788"/>
                <a:chOff x="1472938" y="3745828"/>
                <a:chExt cx="72126" cy="53788"/>
              </a:xfrm>
            </p:grpSpPr>
            <p:sp>
              <p:nvSpPr>
                <p:cNvPr id="5060" name="Google Shape;5060;p6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2"/>
              <p:cNvGrpSpPr/>
              <p:nvPr/>
            </p:nvGrpSpPr>
            <p:grpSpPr>
              <a:xfrm>
                <a:off x="1819181" y="4089633"/>
                <a:ext cx="72126" cy="53788"/>
                <a:chOff x="1819181" y="4089633"/>
                <a:chExt cx="72126" cy="53788"/>
              </a:xfrm>
            </p:grpSpPr>
            <p:sp>
              <p:nvSpPr>
                <p:cNvPr id="5063" name="Google Shape;5063;p6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2"/>
              <p:cNvGrpSpPr/>
              <p:nvPr/>
            </p:nvGrpSpPr>
            <p:grpSpPr>
              <a:xfrm>
                <a:off x="1455707" y="4084171"/>
                <a:ext cx="64321" cy="64544"/>
                <a:chOff x="1455707" y="4084171"/>
                <a:chExt cx="64321" cy="64544"/>
              </a:xfrm>
            </p:grpSpPr>
            <p:sp>
              <p:nvSpPr>
                <p:cNvPr id="5066" name="Google Shape;5066;p6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2"/>
              <p:cNvGrpSpPr/>
              <p:nvPr/>
            </p:nvGrpSpPr>
            <p:grpSpPr>
              <a:xfrm>
                <a:off x="1818610" y="3731058"/>
                <a:ext cx="64321" cy="64544"/>
                <a:chOff x="1818610" y="3731058"/>
                <a:chExt cx="64321" cy="64544"/>
              </a:xfrm>
            </p:grpSpPr>
            <p:sp>
              <p:nvSpPr>
                <p:cNvPr id="5069" name="Google Shape;5069;p6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2"/>
              <p:cNvGrpSpPr/>
              <p:nvPr/>
            </p:nvGrpSpPr>
            <p:grpSpPr>
              <a:xfrm>
                <a:off x="2172491" y="4089633"/>
                <a:ext cx="72126" cy="53788"/>
                <a:chOff x="2172491" y="4089633"/>
                <a:chExt cx="72126" cy="53788"/>
              </a:xfrm>
            </p:grpSpPr>
            <p:sp>
              <p:nvSpPr>
                <p:cNvPr id="5072" name="Google Shape;5072;p6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2"/>
              <p:cNvGrpSpPr/>
              <p:nvPr/>
            </p:nvGrpSpPr>
            <p:grpSpPr>
              <a:xfrm>
                <a:off x="2171920" y="3731058"/>
                <a:ext cx="64321" cy="64544"/>
                <a:chOff x="2171920" y="3731058"/>
                <a:chExt cx="64321" cy="64544"/>
              </a:xfrm>
            </p:grpSpPr>
            <p:sp>
              <p:nvSpPr>
                <p:cNvPr id="5075" name="Google Shape;5075;p6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2"/>
              <p:cNvGrpSpPr/>
              <p:nvPr/>
            </p:nvGrpSpPr>
            <p:grpSpPr>
              <a:xfrm>
                <a:off x="2874730" y="3745828"/>
                <a:ext cx="72126" cy="53788"/>
                <a:chOff x="2874730" y="3745828"/>
                <a:chExt cx="72126" cy="53788"/>
              </a:xfrm>
            </p:grpSpPr>
            <p:sp>
              <p:nvSpPr>
                <p:cNvPr id="5078" name="Google Shape;5078;p6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2"/>
              <p:cNvGrpSpPr/>
              <p:nvPr/>
            </p:nvGrpSpPr>
            <p:grpSpPr>
              <a:xfrm>
                <a:off x="2878589" y="4081481"/>
                <a:ext cx="64321" cy="64544"/>
                <a:chOff x="2878589" y="4081481"/>
                <a:chExt cx="64321" cy="64544"/>
              </a:xfrm>
            </p:grpSpPr>
            <p:sp>
              <p:nvSpPr>
                <p:cNvPr id="5081" name="Google Shape;5081;p6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2"/>
              <p:cNvGrpSpPr/>
              <p:nvPr/>
            </p:nvGrpSpPr>
            <p:grpSpPr>
              <a:xfrm>
                <a:off x="2525796" y="4089633"/>
                <a:ext cx="72126" cy="53788"/>
                <a:chOff x="2525796" y="4089633"/>
                <a:chExt cx="72126" cy="53788"/>
              </a:xfrm>
            </p:grpSpPr>
            <p:sp>
              <p:nvSpPr>
                <p:cNvPr id="5084" name="Google Shape;5084;p6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2"/>
              <p:cNvGrpSpPr/>
              <p:nvPr/>
            </p:nvGrpSpPr>
            <p:grpSpPr>
              <a:xfrm>
                <a:off x="2525225" y="3731058"/>
                <a:ext cx="64321" cy="64544"/>
                <a:chOff x="2525225" y="3731058"/>
                <a:chExt cx="64321" cy="64544"/>
              </a:xfrm>
            </p:grpSpPr>
            <p:sp>
              <p:nvSpPr>
                <p:cNvPr id="5087" name="Google Shape;5087;p6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2"/>
        <p:cNvGrpSpPr/>
        <p:nvPr/>
      </p:nvGrpSpPr>
      <p:grpSpPr>
        <a:xfrm>
          <a:off x="0" y="0"/>
          <a:ext cx="0" cy="0"/>
          <a:chOff x="0" y="0"/>
          <a:chExt cx="0" cy="0"/>
        </a:xfrm>
      </p:grpSpPr>
      <p:grpSp>
        <p:nvGrpSpPr>
          <p:cNvPr id="5093" name="Google Shape;5093;p63"/>
          <p:cNvGrpSpPr/>
          <p:nvPr/>
        </p:nvGrpSpPr>
        <p:grpSpPr>
          <a:xfrm>
            <a:off x="716991" y="971306"/>
            <a:ext cx="845921" cy="690752"/>
            <a:chOff x="732428" y="1198513"/>
            <a:chExt cx="845921" cy="690752"/>
          </a:xfrm>
        </p:grpSpPr>
        <p:grpSp>
          <p:nvGrpSpPr>
            <p:cNvPr id="5094" name="Google Shape;5094;p63"/>
            <p:cNvGrpSpPr/>
            <p:nvPr/>
          </p:nvGrpSpPr>
          <p:grpSpPr>
            <a:xfrm>
              <a:off x="823030" y="1198513"/>
              <a:ext cx="755319" cy="690752"/>
              <a:chOff x="823030" y="1198513"/>
              <a:chExt cx="755319" cy="690752"/>
            </a:xfrm>
          </p:grpSpPr>
          <p:sp>
            <p:nvSpPr>
              <p:cNvPr id="5095" name="Google Shape;5095;p6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3"/>
            <p:cNvGrpSpPr/>
            <p:nvPr/>
          </p:nvGrpSpPr>
          <p:grpSpPr>
            <a:xfrm>
              <a:off x="732428" y="1239937"/>
              <a:ext cx="739912" cy="607886"/>
              <a:chOff x="732428" y="1239937"/>
              <a:chExt cx="739912" cy="607886"/>
            </a:xfrm>
          </p:grpSpPr>
          <p:sp>
            <p:nvSpPr>
              <p:cNvPr id="5098" name="Google Shape;5098;p6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63"/>
            <p:cNvGrpSpPr/>
            <p:nvPr/>
          </p:nvGrpSpPr>
          <p:grpSpPr>
            <a:xfrm>
              <a:off x="732428" y="1277018"/>
              <a:ext cx="702832" cy="533758"/>
              <a:chOff x="732428" y="1277018"/>
              <a:chExt cx="702832" cy="533758"/>
            </a:xfrm>
          </p:grpSpPr>
          <p:sp>
            <p:nvSpPr>
              <p:cNvPr id="5101" name="Google Shape;5101;p6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3"/>
            <p:cNvGrpSpPr/>
            <p:nvPr/>
          </p:nvGrpSpPr>
          <p:grpSpPr>
            <a:xfrm>
              <a:off x="931170" y="1306653"/>
              <a:ext cx="647179" cy="474455"/>
              <a:chOff x="931170" y="1306653"/>
              <a:chExt cx="647179" cy="474455"/>
            </a:xfrm>
          </p:grpSpPr>
          <p:sp>
            <p:nvSpPr>
              <p:cNvPr id="5104" name="Google Shape;5104;p6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6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63"/>
          <p:cNvGrpSpPr/>
          <p:nvPr/>
        </p:nvGrpSpPr>
        <p:grpSpPr>
          <a:xfrm>
            <a:off x="3948600" y="971313"/>
            <a:ext cx="634656" cy="699982"/>
            <a:chOff x="5985650" y="2860025"/>
            <a:chExt cx="1396075" cy="1539775"/>
          </a:xfrm>
        </p:grpSpPr>
        <p:sp>
          <p:nvSpPr>
            <p:cNvPr id="5108" name="Google Shape;5108;p6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3"/>
          <p:cNvGrpSpPr/>
          <p:nvPr/>
        </p:nvGrpSpPr>
        <p:grpSpPr>
          <a:xfrm>
            <a:off x="4704250" y="971306"/>
            <a:ext cx="725845" cy="699975"/>
            <a:chOff x="4249973" y="1201875"/>
            <a:chExt cx="1958568" cy="1888762"/>
          </a:xfrm>
        </p:grpSpPr>
        <p:sp>
          <p:nvSpPr>
            <p:cNvPr id="5141" name="Google Shape;5141;p6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3"/>
            <p:cNvGrpSpPr/>
            <p:nvPr/>
          </p:nvGrpSpPr>
          <p:grpSpPr>
            <a:xfrm>
              <a:off x="5853086" y="1789142"/>
              <a:ext cx="355454" cy="1048099"/>
              <a:chOff x="5576108" y="2016725"/>
              <a:chExt cx="565200" cy="1666560"/>
            </a:xfrm>
          </p:grpSpPr>
          <p:sp>
            <p:nvSpPr>
              <p:cNvPr id="5143" name="Google Shape;5143;p6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44" name="Google Shape;5144;p6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3"/>
            <p:cNvGrpSpPr/>
            <p:nvPr/>
          </p:nvGrpSpPr>
          <p:grpSpPr>
            <a:xfrm>
              <a:off x="4869455" y="2691676"/>
              <a:ext cx="1013897" cy="398961"/>
              <a:chOff x="4012057" y="3451825"/>
              <a:chExt cx="1612175" cy="634379"/>
            </a:xfrm>
          </p:grpSpPr>
          <p:sp>
            <p:nvSpPr>
              <p:cNvPr id="5146" name="Google Shape;5146;p6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47" name="Google Shape;5147;p6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3"/>
            <p:cNvGrpSpPr/>
            <p:nvPr/>
          </p:nvGrpSpPr>
          <p:grpSpPr>
            <a:xfrm>
              <a:off x="4276937" y="2155961"/>
              <a:ext cx="651965" cy="891358"/>
              <a:chOff x="3069908" y="2599997"/>
              <a:chExt cx="1036675" cy="1417328"/>
            </a:xfrm>
          </p:grpSpPr>
          <p:sp>
            <p:nvSpPr>
              <p:cNvPr id="5149" name="Google Shape;5149;p6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0" name="Google Shape;5150;p6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63"/>
            <p:cNvGrpSpPr/>
            <p:nvPr/>
          </p:nvGrpSpPr>
          <p:grpSpPr>
            <a:xfrm>
              <a:off x="5054918" y="1201875"/>
              <a:ext cx="999548" cy="602711"/>
              <a:chOff x="4306958" y="1082925"/>
              <a:chExt cx="1589359" cy="958358"/>
            </a:xfrm>
          </p:grpSpPr>
          <p:sp>
            <p:nvSpPr>
              <p:cNvPr id="5152" name="Google Shape;5152;p6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3" name="Google Shape;5153;p6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3"/>
            <p:cNvGrpSpPr/>
            <p:nvPr/>
          </p:nvGrpSpPr>
          <p:grpSpPr>
            <a:xfrm>
              <a:off x="4249973" y="1303451"/>
              <a:ext cx="799317" cy="841334"/>
              <a:chOff x="3027033" y="1244439"/>
              <a:chExt cx="1270977" cy="1337786"/>
            </a:xfrm>
          </p:grpSpPr>
          <p:sp>
            <p:nvSpPr>
              <p:cNvPr id="5155" name="Google Shape;5155;p6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56" name="Google Shape;5156;p6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7" name="Google Shape;5157;p63"/>
          <p:cNvGrpSpPr/>
          <p:nvPr/>
        </p:nvGrpSpPr>
        <p:grpSpPr>
          <a:xfrm>
            <a:off x="4057114" y="1858087"/>
            <a:ext cx="750769" cy="683784"/>
            <a:chOff x="4204684" y="2104422"/>
            <a:chExt cx="699822" cy="637382"/>
          </a:xfrm>
        </p:grpSpPr>
        <p:grpSp>
          <p:nvGrpSpPr>
            <p:cNvPr id="5158" name="Google Shape;5158;p63"/>
            <p:cNvGrpSpPr/>
            <p:nvPr/>
          </p:nvGrpSpPr>
          <p:grpSpPr>
            <a:xfrm>
              <a:off x="4204684" y="2430067"/>
              <a:ext cx="342957" cy="311738"/>
              <a:chOff x="4204684" y="2430067"/>
              <a:chExt cx="342957" cy="311738"/>
            </a:xfrm>
          </p:grpSpPr>
          <p:sp>
            <p:nvSpPr>
              <p:cNvPr id="5159" name="Google Shape;5159;p6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3"/>
            <p:cNvGrpSpPr/>
            <p:nvPr/>
          </p:nvGrpSpPr>
          <p:grpSpPr>
            <a:xfrm>
              <a:off x="4561586" y="2430067"/>
              <a:ext cx="342920" cy="311738"/>
              <a:chOff x="4561586" y="2430067"/>
              <a:chExt cx="342920" cy="311738"/>
            </a:xfrm>
          </p:grpSpPr>
          <p:sp>
            <p:nvSpPr>
              <p:cNvPr id="5162" name="Google Shape;5162;p6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3"/>
            <p:cNvGrpSpPr/>
            <p:nvPr/>
          </p:nvGrpSpPr>
          <p:grpSpPr>
            <a:xfrm>
              <a:off x="4561586" y="2104422"/>
              <a:ext cx="342920" cy="311738"/>
              <a:chOff x="4561586" y="2104422"/>
              <a:chExt cx="342920" cy="311738"/>
            </a:xfrm>
          </p:grpSpPr>
          <p:sp>
            <p:nvSpPr>
              <p:cNvPr id="5165" name="Google Shape;5165;p6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3"/>
            <p:cNvGrpSpPr/>
            <p:nvPr/>
          </p:nvGrpSpPr>
          <p:grpSpPr>
            <a:xfrm>
              <a:off x="4204684" y="2104422"/>
              <a:ext cx="342957" cy="311664"/>
              <a:chOff x="4204684" y="2104422"/>
              <a:chExt cx="342957" cy="311664"/>
            </a:xfrm>
          </p:grpSpPr>
          <p:sp>
            <p:nvSpPr>
              <p:cNvPr id="5168" name="Google Shape;5168;p6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63"/>
          <p:cNvGrpSpPr/>
          <p:nvPr/>
        </p:nvGrpSpPr>
        <p:grpSpPr>
          <a:xfrm>
            <a:off x="5521547" y="971301"/>
            <a:ext cx="660591" cy="688867"/>
            <a:chOff x="5830645" y="1267368"/>
            <a:chExt cx="530340" cy="553040"/>
          </a:xfrm>
        </p:grpSpPr>
        <p:sp>
          <p:nvSpPr>
            <p:cNvPr id="5171" name="Google Shape;5171;p6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63"/>
            <p:cNvGrpSpPr/>
            <p:nvPr/>
          </p:nvGrpSpPr>
          <p:grpSpPr>
            <a:xfrm>
              <a:off x="5830645" y="1267368"/>
              <a:ext cx="259743" cy="269909"/>
              <a:chOff x="5830645" y="1267368"/>
              <a:chExt cx="259743" cy="269909"/>
            </a:xfrm>
          </p:grpSpPr>
          <p:sp>
            <p:nvSpPr>
              <p:cNvPr id="5173" name="Google Shape;5173;p6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3"/>
            <p:cNvGrpSpPr/>
            <p:nvPr/>
          </p:nvGrpSpPr>
          <p:grpSpPr>
            <a:xfrm>
              <a:off x="6101293" y="1267368"/>
              <a:ext cx="259692" cy="269909"/>
              <a:chOff x="6101293" y="1267368"/>
              <a:chExt cx="259692" cy="269909"/>
            </a:xfrm>
          </p:grpSpPr>
          <p:sp>
            <p:nvSpPr>
              <p:cNvPr id="5176" name="Google Shape;5176;p6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3"/>
            <p:cNvGrpSpPr/>
            <p:nvPr/>
          </p:nvGrpSpPr>
          <p:grpSpPr>
            <a:xfrm>
              <a:off x="5830645" y="1550500"/>
              <a:ext cx="259692" cy="269909"/>
              <a:chOff x="5830645" y="1550500"/>
              <a:chExt cx="259692" cy="269909"/>
            </a:xfrm>
          </p:grpSpPr>
          <p:sp>
            <p:nvSpPr>
              <p:cNvPr id="5179" name="Google Shape;5179;p6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63"/>
            <p:cNvGrpSpPr/>
            <p:nvPr/>
          </p:nvGrpSpPr>
          <p:grpSpPr>
            <a:xfrm>
              <a:off x="6101293" y="1550500"/>
              <a:ext cx="259692" cy="269909"/>
              <a:chOff x="6101293" y="1550500"/>
              <a:chExt cx="259692" cy="269909"/>
            </a:xfrm>
          </p:grpSpPr>
          <p:sp>
            <p:nvSpPr>
              <p:cNvPr id="5182" name="Google Shape;5182;p6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63"/>
          <p:cNvGrpSpPr/>
          <p:nvPr/>
        </p:nvGrpSpPr>
        <p:grpSpPr>
          <a:xfrm>
            <a:off x="723700" y="1861760"/>
            <a:ext cx="697154" cy="679574"/>
            <a:chOff x="2679875" y="2361475"/>
            <a:chExt cx="780425" cy="760575"/>
          </a:xfrm>
        </p:grpSpPr>
        <p:sp>
          <p:nvSpPr>
            <p:cNvPr id="5185" name="Google Shape;5185;p6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3"/>
          <p:cNvGrpSpPr/>
          <p:nvPr/>
        </p:nvGrpSpPr>
        <p:grpSpPr>
          <a:xfrm>
            <a:off x="3122859" y="971352"/>
            <a:ext cx="735829" cy="684547"/>
            <a:chOff x="3351965" y="1148808"/>
            <a:chExt cx="750770" cy="698375"/>
          </a:xfrm>
        </p:grpSpPr>
        <p:grpSp>
          <p:nvGrpSpPr>
            <p:cNvPr id="5192" name="Google Shape;5192;p63"/>
            <p:cNvGrpSpPr/>
            <p:nvPr/>
          </p:nvGrpSpPr>
          <p:grpSpPr>
            <a:xfrm>
              <a:off x="3586796" y="1148808"/>
              <a:ext cx="294857" cy="286830"/>
              <a:chOff x="3750225" y="1774000"/>
              <a:chExt cx="149575" cy="145525"/>
            </a:xfrm>
          </p:grpSpPr>
          <p:sp>
            <p:nvSpPr>
              <p:cNvPr id="5193" name="Google Shape;5193;p6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3"/>
            <p:cNvGrpSpPr/>
            <p:nvPr/>
          </p:nvGrpSpPr>
          <p:grpSpPr>
            <a:xfrm>
              <a:off x="3779245" y="1375768"/>
              <a:ext cx="323490" cy="286978"/>
              <a:chOff x="3847850" y="1889150"/>
              <a:chExt cx="164100" cy="145600"/>
            </a:xfrm>
          </p:grpSpPr>
          <p:sp>
            <p:nvSpPr>
              <p:cNvPr id="5196" name="Google Shape;5196;p6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3"/>
            <p:cNvGrpSpPr/>
            <p:nvPr/>
          </p:nvGrpSpPr>
          <p:grpSpPr>
            <a:xfrm>
              <a:off x="3351965" y="1330435"/>
              <a:ext cx="295449" cy="285401"/>
              <a:chOff x="3631100" y="1866150"/>
              <a:chExt cx="149875" cy="144800"/>
            </a:xfrm>
          </p:grpSpPr>
          <p:sp>
            <p:nvSpPr>
              <p:cNvPr id="5199" name="Google Shape;5199;p6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3"/>
            <p:cNvGrpSpPr/>
            <p:nvPr/>
          </p:nvGrpSpPr>
          <p:grpSpPr>
            <a:xfrm>
              <a:off x="3548208" y="1560352"/>
              <a:ext cx="294808" cy="286830"/>
              <a:chOff x="3730650" y="1982800"/>
              <a:chExt cx="149550" cy="145525"/>
            </a:xfrm>
          </p:grpSpPr>
          <p:sp>
            <p:nvSpPr>
              <p:cNvPr id="5202" name="Google Shape;5202;p6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3"/>
          <p:cNvGrpSpPr/>
          <p:nvPr/>
        </p:nvGrpSpPr>
        <p:grpSpPr>
          <a:xfrm>
            <a:off x="7624512" y="971306"/>
            <a:ext cx="804565" cy="677795"/>
            <a:chOff x="7636443" y="1204988"/>
            <a:chExt cx="804565" cy="677795"/>
          </a:xfrm>
        </p:grpSpPr>
        <p:grpSp>
          <p:nvGrpSpPr>
            <p:cNvPr id="5205" name="Google Shape;5205;p63"/>
            <p:cNvGrpSpPr/>
            <p:nvPr/>
          </p:nvGrpSpPr>
          <p:grpSpPr>
            <a:xfrm>
              <a:off x="7636443" y="1509705"/>
              <a:ext cx="804565" cy="373078"/>
              <a:chOff x="7636443" y="1509705"/>
              <a:chExt cx="804565" cy="373078"/>
            </a:xfrm>
          </p:grpSpPr>
          <p:sp>
            <p:nvSpPr>
              <p:cNvPr id="5206" name="Google Shape;5206;p6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3"/>
            <p:cNvGrpSpPr/>
            <p:nvPr/>
          </p:nvGrpSpPr>
          <p:grpSpPr>
            <a:xfrm>
              <a:off x="7636443" y="1408133"/>
              <a:ext cx="804565" cy="373078"/>
              <a:chOff x="7636443" y="1408133"/>
              <a:chExt cx="804565" cy="373078"/>
            </a:xfrm>
          </p:grpSpPr>
          <p:sp>
            <p:nvSpPr>
              <p:cNvPr id="5209" name="Google Shape;5209;p6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3"/>
            <p:cNvGrpSpPr/>
            <p:nvPr/>
          </p:nvGrpSpPr>
          <p:grpSpPr>
            <a:xfrm>
              <a:off x="7636443" y="1306560"/>
              <a:ext cx="804565" cy="373078"/>
              <a:chOff x="7636443" y="1306560"/>
              <a:chExt cx="804565" cy="373078"/>
            </a:xfrm>
          </p:grpSpPr>
          <p:sp>
            <p:nvSpPr>
              <p:cNvPr id="5212" name="Google Shape;5212;p6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3"/>
            <p:cNvGrpSpPr/>
            <p:nvPr/>
          </p:nvGrpSpPr>
          <p:grpSpPr>
            <a:xfrm>
              <a:off x="7636443" y="1204988"/>
              <a:ext cx="804565" cy="373078"/>
              <a:chOff x="7636443" y="1204988"/>
              <a:chExt cx="804565" cy="373078"/>
            </a:xfrm>
          </p:grpSpPr>
          <p:sp>
            <p:nvSpPr>
              <p:cNvPr id="5215" name="Google Shape;5215;p6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3"/>
          <p:cNvGrpSpPr/>
          <p:nvPr/>
        </p:nvGrpSpPr>
        <p:grpSpPr>
          <a:xfrm>
            <a:off x="4963358" y="1878721"/>
            <a:ext cx="661339" cy="661188"/>
            <a:chOff x="3990000" y="975400"/>
            <a:chExt cx="3934200" cy="3933300"/>
          </a:xfrm>
        </p:grpSpPr>
        <p:sp>
          <p:nvSpPr>
            <p:cNvPr id="5218" name="Google Shape;5218;p6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3"/>
          <p:cNvGrpSpPr/>
          <p:nvPr/>
        </p:nvGrpSpPr>
        <p:grpSpPr>
          <a:xfrm>
            <a:off x="6607006" y="1857359"/>
            <a:ext cx="868881" cy="684241"/>
            <a:chOff x="6598259" y="2078634"/>
            <a:chExt cx="868881" cy="684241"/>
          </a:xfrm>
        </p:grpSpPr>
        <p:sp>
          <p:nvSpPr>
            <p:cNvPr id="5223" name="Google Shape;5223;p6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63"/>
            <p:cNvGrpSpPr/>
            <p:nvPr/>
          </p:nvGrpSpPr>
          <p:grpSpPr>
            <a:xfrm>
              <a:off x="6808175" y="2078634"/>
              <a:ext cx="452229" cy="684241"/>
              <a:chOff x="6808175" y="2078634"/>
              <a:chExt cx="452229" cy="684241"/>
            </a:xfrm>
          </p:grpSpPr>
          <p:sp>
            <p:nvSpPr>
              <p:cNvPr id="5230" name="Google Shape;5230;p6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63"/>
              <p:cNvGrpSpPr/>
              <p:nvPr/>
            </p:nvGrpSpPr>
            <p:grpSpPr>
              <a:xfrm>
                <a:off x="6821586" y="2078634"/>
                <a:ext cx="426871" cy="684241"/>
                <a:chOff x="6821586" y="2078634"/>
                <a:chExt cx="426871" cy="684241"/>
              </a:xfrm>
            </p:grpSpPr>
            <p:grpSp>
              <p:nvGrpSpPr>
                <p:cNvPr id="5237" name="Google Shape;5237;p63"/>
                <p:cNvGrpSpPr/>
                <p:nvPr/>
              </p:nvGrpSpPr>
              <p:grpSpPr>
                <a:xfrm>
                  <a:off x="6821586" y="2078634"/>
                  <a:ext cx="426871" cy="684241"/>
                  <a:chOff x="6821586" y="2078634"/>
                  <a:chExt cx="426871" cy="684241"/>
                </a:xfrm>
              </p:grpSpPr>
              <p:sp>
                <p:nvSpPr>
                  <p:cNvPr id="5238" name="Google Shape;5238;p6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6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63" name="Google Shape;5263;p63"/>
          <p:cNvGrpSpPr/>
          <p:nvPr/>
        </p:nvGrpSpPr>
        <p:grpSpPr>
          <a:xfrm>
            <a:off x="5780173" y="1862968"/>
            <a:ext cx="671358" cy="671358"/>
            <a:chOff x="6535625" y="760425"/>
            <a:chExt cx="1665900" cy="1665900"/>
          </a:xfrm>
        </p:grpSpPr>
        <p:sp>
          <p:nvSpPr>
            <p:cNvPr id="5264" name="Google Shape;5264;p6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3"/>
          <p:cNvGrpSpPr/>
          <p:nvPr/>
        </p:nvGrpSpPr>
        <p:grpSpPr>
          <a:xfrm>
            <a:off x="716989" y="3531368"/>
            <a:ext cx="1340789" cy="640830"/>
            <a:chOff x="238125" y="1151100"/>
            <a:chExt cx="7139450" cy="3412300"/>
          </a:xfrm>
        </p:grpSpPr>
        <p:sp>
          <p:nvSpPr>
            <p:cNvPr id="5269" name="Google Shape;5269;p6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3"/>
          <p:cNvGrpSpPr/>
          <p:nvPr/>
        </p:nvGrpSpPr>
        <p:grpSpPr>
          <a:xfrm>
            <a:off x="5584212" y="2734649"/>
            <a:ext cx="985357" cy="585764"/>
            <a:chOff x="5145061" y="2881789"/>
            <a:chExt cx="1107641" cy="658458"/>
          </a:xfrm>
        </p:grpSpPr>
        <p:grpSp>
          <p:nvGrpSpPr>
            <p:cNvPr id="5282" name="Google Shape;5282;p63"/>
            <p:cNvGrpSpPr/>
            <p:nvPr/>
          </p:nvGrpSpPr>
          <p:grpSpPr>
            <a:xfrm>
              <a:off x="5722989" y="3244587"/>
              <a:ext cx="529713" cy="295659"/>
              <a:chOff x="5722989" y="3244587"/>
              <a:chExt cx="529713" cy="295659"/>
            </a:xfrm>
          </p:grpSpPr>
          <p:sp>
            <p:nvSpPr>
              <p:cNvPr id="5283" name="Google Shape;5283;p6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4" name="Google Shape;5284;p6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5" name="Google Shape;5285;p63"/>
            <p:cNvGrpSpPr/>
            <p:nvPr/>
          </p:nvGrpSpPr>
          <p:grpSpPr>
            <a:xfrm>
              <a:off x="5145061" y="3244587"/>
              <a:ext cx="536807" cy="295659"/>
              <a:chOff x="5145061" y="3244587"/>
              <a:chExt cx="536807" cy="295659"/>
            </a:xfrm>
          </p:grpSpPr>
          <p:sp>
            <p:nvSpPr>
              <p:cNvPr id="5286" name="Google Shape;5286;p6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87" name="Google Shape;5287;p6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88" name="Google Shape;5288;p63"/>
            <p:cNvGrpSpPr/>
            <p:nvPr/>
          </p:nvGrpSpPr>
          <p:grpSpPr>
            <a:xfrm>
              <a:off x="5341327" y="2898245"/>
              <a:ext cx="532309" cy="614891"/>
              <a:chOff x="5341327" y="2898245"/>
              <a:chExt cx="532309" cy="614891"/>
            </a:xfrm>
          </p:grpSpPr>
          <p:sp>
            <p:nvSpPr>
              <p:cNvPr id="5289" name="Google Shape;5289;p6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90" name="Google Shape;5290;p6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91" name="Google Shape;5291;p63"/>
            <p:cNvGrpSpPr/>
            <p:nvPr/>
          </p:nvGrpSpPr>
          <p:grpSpPr>
            <a:xfrm>
              <a:off x="5532290" y="2881789"/>
              <a:ext cx="620516" cy="305456"/>
              <a:chOff x="5532290" y="2881789"/>
              <a:chExt cx="620516" cy="305456"/>
            </a:xfrm>
          </p:grpSpPr>
          <p:sp>
            <p:nvSpPr>
              <p:cNvPr id="5292" name="Google Shape;5292;p6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93" name="Google Shape;5293;p6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94" name="Google Shape;5294;p63"/>
          <p:cNvGrpSpPr/>
          <p:nvPr/>
        </p:nvGrpSpPr>
        <p:grpSpPr>
          <a:xfrm>
            <a:off x="8163135" y="3526707"/>
            <a:ext cx="269068" cy="645491"/>
            <a:chOff x="7026852" y="3311869"/>
            <a:chExt cx="434331" cy="1041954"/>
          </a:xfrm>
        </p:grpSpPr>
        <p:sp>
          <p:nvSpPr>
            <p:cNvPr id="5295" name="Google Shape;5295;p6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3"/>
          <p:cNvGrpSpPr/>
          <p:nvPr/>
        </p:nvGrpSpPr>
        <p:grpSpPr>
          <a:xfrm>
            <a:off x="6179716" y="3565945"/>
            <a:ext cx="293882" cy="293836"/>
            <a:chOff x="4873519" y="3311869"/>
            <a:chExt cx="499374" cy="499296"/>
          </a:xfrm>
        </p:grpSpPr>
        <p:sp>
          <p:nvSpPr>
            <p:cNvPr id="5299" name="Google Shape;5299;p6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63"/>
          <p:cNvGrpSpPr/>
          <p:nvPr/>
        </p:nvGrpSpPr>
        <p:grpSpPr>
          <a:xfrm>
            <a:off x="6179716" y="3878316"/>
            <a:ext cx="293882" cy="293882"/>
            <a:chOff x="4873519" y="3875839"/>
            <a:chExt cx="499374" cy="499374"/>
          </a:xfrm>
        </p:grpSpPr>
        <p:sp>
          <p:nvSpPr>
            <p:cNvPr id="5302" name="Google Shape;5302;p6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63"/>
          <p:cNvGrpSpPr/>
          <p:nvPr/>
        </p:nvGrpSpPr>
        <p:grpSpPr>
          <a:xfrm>
            <a:off x="2410244" y="1850269"/>
            <a:ext cx="698104" cy="698208"/>
            <a:chOff x="2565073" y="2075876"/>
            <a:chExt cx="672482" cy="672518"/>
          </a:xfrm>
        </p:grpSpPr>
        <p:sp>
          <p:nvSpPr>
            <p:cNvPr id="5305" name="Google Shape;5305;p6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3"/>
          <p:cNvGrpSpPr/>
          <p:nvPr/>
        </p:nvGrpSpPr>
        <p:grpSpPr>
          <a:xfrm>
            <a:off x="5633655" y="3534869"/>
            <a:ext cx="438354" cy="637329"/>
            <a:chOff x="1697726" y="3244179"/>
            <a:chExt cx="788124" cy="1146069"/>
          </a:xfrm>
        </p:grpSpPr>
        <p:sp>
          <p:nvSpPr>
            <p:cNvPr id="5312" name="Google Shape;5312;p6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6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63"/>
          <p:cNvGrpSpPr/>
          <p:nvPr/>
        </p:nvGrpSpPr>
        <p:grpSpPr>
          <a:xfrm>
            <a:off x="7634869" y="1863232"/>
            <a:ext cx="799565" cy="670282"/>
            <a:chOff x="7617850" y="2063282"/>
            <a:chExt cx="799565" cy="670282"/>
          </a:xfrm>
        </p:grpSpPr>
        <p:cxnSp>
          <p:nvCxnSpPr>
            <p:cNvPr id="5316" name="Google Shape;5316;p6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7" name="Google Shape;5317;p6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8" name="Google Shape;5318;p6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19" name="Google Shape;5319;p6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20" name="Google Shape;5320;p6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21" name="Google Shape;5321;p6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22" name="Google Shape;5322;p63"/>
            <p:cNvGrpSpPr/>
            <p:nvPr/>
          </p:nvGrpSpPr>
          <p:grpSpPr>
            <a:xfrm>
              <a:off x="7734309" y="2063282"/>
              <a:ext cx="570957" cy="620095"/>
              <a:chOff x="7734309" y="2063282"/>
              <a:chExt cx="570957" cy="620095"/>
            </a:xfrm>
          </p:grpSpPr>
          <p:grpSp>
            <p:nvGrpSpPr>
              <p:cNvPr id="5323" name="Google Shape;5323;p63"/>
              <p:cNvGrpSpPr/>
              <p:nvPr/>
            </p:nvGrpSpPr>
            <p:grpSpPr>
              <a:xfrm>
                <a:off x="8031573" y="2063282"/>
                <a:ext cx="273693" cy="620095"/>
                <a:chOff x="8031573" y="2063282"/>
                <a:chExt cx="273693" cy="620095"/>
              </a:xfrm>
            </p:grpSpPr>
            <p:sp>
              <p:nvSpPr>
                <p:cNvPr id="5324" name="Google Shape;5324;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3"/>
              <p:cNvGrpSpPr/>
              <p:nvPr/>
            </p:nvGrpSpPr>
            <p:grpSpPr>
              <a:xfrm flipH="1">
                <a:off x="7734309" y="2063282"/>
                <a:ext cx="273693" cy="620095"/>
                <a:chOff x="8031573" y="2063282"/>
                <a:chExt cx="273693" cy="620095"/>
              </a:xfrm>
            </p:grpSpPr>
            <p:sp>
              <p:nvSpPr>
                <p:cNvPr id="5329" name="Google Shape;5329;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33" name="Google Shape;5333;p6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3"/>
          <p:cNvGrpSpPr/>
          <p:nvPr/>
        </p:nvGrpSpPr>
        <p:grpSpPr>
          <a:xfrm>
            <a:off x="7821475" y="2716715"/>
            <a:ext cx="602567" cy="601884"/>
            <a:chOff x="1186975" y="238125"/>
            <a:chExt cx="5244275" cy="5238325"/>
          </a:xfrm>
        </p:grpSpPr>
        <p:sp>
          <p:nvSpPr>
            <p:cNvPr id="5336" name="Google Shape;5336;p6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3"/>
          <p:cNvGrpSpPr/>
          <p:nvPr/>
        </p:nvGrpSpPr>
        <p:grpSpPr>
          <a:xfrm>
            <a:off x="3264213" y="1856199"/>
            <a:ext cx="651848" cy="687338"/>
            <a:chOff x="3400515" y="2056248"/>
            <a:chExt cx="698134" cy="735987"/>
          </a:xfrm>
        </p:grpSpPr>
        <p:grpSp>
          <p:nvGrpSpPr>
            <p:cNvPr id="5341" name="Google Shape;5341;p63"/>
            <p:cNvGrpSpPr/>
            <p:nvPr/>
          </p:nvGrpSpPr>
          <p:grpSpPr>
            <a:xfrm>
              <a:off x="3400515" y="2283913"/>
              <a:ext cx="312919" cy="219900"/>
              <a:chOff x="3400515" y="2283913"/>
              <a:chExt cx="312919" cy="219900"/>
            </a:xfrm>
          </p:grpSpPr>
          <p:sp>
            <p:nvSpPr>
              <p:cNvPr id="5342" name="Google Shape;5342;p6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3" name="Google Shape;5343;p6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44" name="Google Shape;5344;p63"/>
            <p:cNvGrpSpPr/>
            <p:nvPr/>
          </p:nvGrpSpPr>
          <p:grpSpPr>
            <a:xfrm>
              <a:off x="3547823" y="2461089"/>
              <a:ext cx="219900" cy="331146"/>
              <a:chOff x="3547823" y="2461089"/>
              <a:chExt cx="219900" cy="331146"/>
            </a:xfrm>
          </p:grpSpPr>
          <p:sp>
            <p:nvSpPr>
              <p:cNvPr id="5345" name="Google Shape;5345;p6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6" name="Google Shape;5346;p6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47" name="Google Shape;5347;p63"/>
            <p:cNvGrpSpPr/>
            <p:nvPr/>
          </p:nvGrpSpPr>
          <p:grpSpPr>
            <a:xfrm>
              <a:off x="3734138" y="2461089"/>
              <a:ext cx="219900" cy="331146"/>
              <a:chOff x="3734138" y="2461089"/>
              <a:chExt cx="219900" cy="331146"/>
            </a:xfrm>
          </p:grpSpPr>
          <p:sp>
            <p:nvSpPr>
              <p:cNvPr id="5348" name="Google Shape;5348;p6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49" name="Google Shape;5349;p6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50" name="Google Shape;5350;p63"/>
            <p:cNvGrpSpPr/>
            <p:nvPr/>
          </p:nvGrpSpPr>
          <p:grpSpPr>
            <a:xfrm>
              <a:off x="3787560" y="2281742"/>
              <a:ext cx="311089" cy="219900"/>
              <a:chOff x="3787560" y="2281742"/>
              <a:chExt cx="311089" cy="219900"/>
            </a:xfrm>
          </p:grpSpPr>
          <p:sp>
            <p:nvSpPr>
              <p:cNvPr id="5351" name="Google Shape;5351;p6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52" name="Google Shape;5352;p6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53" name="Google Shape;5353;p63"/>
            <p:cNvGrpSpPr/>
            <p:nvPr/>
          </p:nvGrpSpPr>
          <p:grpSpPr>
            <a:xfrm>
              <a:off x="3637290" y="2056248"/>
              <a:ext cx="219900" cy="330736"/>
              <a:chOff x="3637290" y="2056248"/>
              <a:chExt cx="219900" cy="330736"/>
            </a:xfrm>
          </p:grpSpPr>
          <p:sp>
            <p:nvSpPr>
              <p:cNvPr id="5354" name="Google Shape;5354;p6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55" name="Google Shape;5355;p6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56" name="Google Shape;5356;p63"/>
          <p:cNvGrpSpPr/>
          <p:nvPr/>
        </p:nvGrpSpPr>
        <p:grpSpPr>
          <a:xfrm>
            <a:off x="2555919" y="2726205"/>
            <a:ext cx="1268144" cy="592394"/>
            <a:chOff x="238125" y="1188750"/>
            <a:chExt cx="7140450" cy="3335550"/>
          </a:xfrm>
        </p:grpSpPr>
        <p:sp>
          <p:nvSpPr>
            <p:cNvPr id="5357" name="Google Shape;5357;p6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63"/>
          <p:cNvGrpSpPr/>
          <p:nvPr/>
        </p:nvGrpSpPr>
        <p:grpSpPr>
          <a:xfrm>
            <a:off x="6663819" y="2728360"/>
            <a:ext cx="1053944" cy="590147"/>
            <a:chOff x="238125" y="1335475"/>
            <a:chExt cx="5418735" cy="3034175"/>
          </a:xfrm>
        </p:grpSpPr>
        <p:sp>
          <p:nvSpPr>
            <p:cNvPr id="5363" name="Google Shape;5363;p6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3"/>
          <p:cNvGrpSpPr/>
          <p:nvPr/>
        </p:nvGrpSpPr>
        <p:grpSpPr>
          <a:xfrm>
            <a:off x="4094628" y="3533259"/>
            <a:ext cx="1268207" cy="638939"/>
            <a:chOff x="3967651" y="3645904"/>
            <a:chExt cx="1479304" cy="745292"/>
          </a:xfrm>
        </p:grpSpPr>
        <p:grpSp>
          <p:nvGrpSpPr>
            <p:cNvPr id="5367" name="Google Shape;5367;p63"/>
            <p:cNvGrpSpPr/>
            <p:nvPr/>
          </p:nvGrpSpPr>
          <p:grpSpPr>
            <a:xfrm>
              <a:off x="3967651" y="4009026"/>
              <a:ext cx="1479304" cy="382170"/>
              <a:chOff x="3967651" y="4009026"/>
              <a:chExt cx="1479304" cy="382170"/>
            </a:xfrm>
          </p:grpSpPr>
          <p:grpSp>
            <p:nvGrpSpPr>
              <p:cNvPr id="5368" name="Google Shape;5368;p63"/>
              <p:cNvGrpSpPr/>
              <p:nvPr/>
            </p:nvGrpSpPr>
            <p:grpSpPr>
              <a:xfrm>
                <a:off x="4892216" y="4195630"/>
                <a:ext cx="554739" cy="195566"/>
                <a:chOff x="3604375" y="4892160"/>
                <a:chExt cx="1651500" cy="582215"/>
              </a:xfrm>
            </p:grpSpPr>
            <p:sp>
              <p:nvSpPr>
                <p:cNvPr id="5369" name="Google Shape;5369;p6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3"/>
              <p:cNvGrpSpPr/>
              <p:nvPr/>
            </p:nvGrpSpPr>
            <p:grpSpPr>
              <a:xfrm>
                <a:off x="3967651" y="4146303"/>
                <a:ext cx="579402" cy="244893"/>
                <a:chOff x="851875" y="4745310"/>
                <a:chExt cx="1724925" cy="729065"/>
              </a:xfrm>
            </p:grpSpPr>
            <p:sp>
              <p:nvSpPr>
                <p:cNvPr id="5372" name="Google Shape;5372;p6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3"/>
              <p:cNvGrpSpPr/>
              <p:nvPr/>
            </p:nvGrpSpPr>
            <p:grpSpPr>
              <a:xfrm>
                <a:off x="4460753" y="4009026"/>
                <a:ext cx="493110" cy="382170"/>
                <a:chOff x="2319875" y="4336625"/>
                <a:chExt cx="1468025" cy="1137750"/>
              </a:xfrm>
            </p:grpSpPr>
            <p:sp>
              <p:nvSpPr>
                <p:cNvPr id="5375" name="Google Shape;5375;p6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63"/>
            <p:cNvGrpSpPr/>
            <p:nvPr/>
          </p:nvGrpSpPr>
          <p:grpSpPr>
            <a:xfrm>
              <a:off x="4479443" y="3645904"/>
              <a:ext cx="455965" cy="388789"/>
              <a:chOff x="2957425" y="238100"/>
              <a:chExt cx="1910200" cy="1628775"/>
            </a:xfrm>
          </p:grpSpPr>
          <p:sp>
            <p:nvSpPr>
              <p:cNvPr id="5378" name="Google Shape;5378;p6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8" name="Google Shape;5388;p63"/>
          <p:cNvGrpSpPr/>
          <p:nvPr/>
        </p:nvGrpSpPr>
        <p:grpSpPr>
          <a:xfrm>
            <a:off x="2480742" y="3534460"/>
            <a:ext cx="1243128" cy="637739"/>
            <a:chOff x="2496310" y="3693351"/>
            <a:chExt cx="1342906" cy="688926"/>
          </a:xfrm>
        </p:grpSpPr>
        <p:grpSp>
          <p:nvGrpSpPr>
            <p:cNvPr id="5389" name="Google Shape;5389;p63"/>
            <p:cNvGrpSpPr/>
            <p:nvPr/>
          </p:nvGrpSpPr>
          <p:grpSpPr>
            <a:xfrm>
              <a:off x="2496310" y="3693351"/>
              <a:ext cx="1342906" cy="688875"/>
              <a:chOff x="2496310" y="3693351"/>
              <a:chExt cx="1342906" cy="688875"/>
            </a:xfrm>
          </p:grpSpPr>
          <p:sp>
            <p:nvSpPr>
              <p:cNvPr id="5390" name="Google Shape;5390;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6" name="Google Shape;5396;p63"/>
              <p:cNvCxnSpPr>
                <a:stCxn id="539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97" name="Google Shape;5397;p63"/>
              <p:cNvCxnSpPr>
                <a:stCxn id="539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98" name="Google Shape;5398;p63"/>
              <p:cNvCxnSpPr>
                <a:stCxn id="539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99" name="Google Shape;5399;p63"/>
              <p:cNvCxnSpPr>
                <a:stCxn id="539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00" name="Google Shape;5400;p63"/>
              <p:cNvCxnSpPr>
                <a:stCxn id="539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01" name="Google Shape;5401;p63"/>
            <p:cNvGrpSpPr/>
            <p:nvPr/>
          </p:nvGrpSpPr>
          <p:grpSpPr>
            <a:xfrm>
              <a:off x="2675275" y="3930557"/>
              <a:ext cx="1003306" cy="451719"/>
              <a:chOff x="2675275" y="4174282"/>
              <a:chExt cx="1003306" cy="451719"/>
            </a:xfrm>
          </p:grpSpPr>
          <p:sp>
            <p:nvSpPr>
              <p:cNvPr id="5402" name="Google Shape;5402;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63"/>
          <p:cNvGrpSpPr/>
          <p:nvPr/>
        </p:nvGrpSpPr>
        <p:grpSpPr>
          <a:xfrm>
            <a:off x="1654412" y="971306"/>
            <a:ext cx="574511" cy="874709"/>
            <a:chOff x="1715404" y="1112080"/>
            <a:chExt cx="642270" cy="977984"/>
          </a:xfrm>
        </p:grpSpPr>
        <p:grpSp>
          <p:nvGrpSpPr>
            <p:cNvPr id="5406" name="Google Shape;5406;p63"/>
            <p:cNvGrpSpPr/>
            <p:nvPr/>
          </p:nvGrpSpPr>
          <p:grpSpPr>
            <a:xfrm>
              <a:off x="1715404" y="1112080"/>
              <a:ext cx="642270" cy="977984"/>
              <a:chOff x="1715404" y="1112080"/>
              <a:chExt cx="642270" cy="977984"/>
            </a:xfrm>
          </p:grpSpPr>
          <p:sp>
            <p:nvSpPr>
              <p:cNvPr id="5407" name="Google Shape;5407;p6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3"/>
            <p:cNvGrpSpPr/>
            <p:nvPr/>
          </p:nvGrpSpPr>
          <p:grpSpPr>
            <a:xfrm>
              <a:off x="1768927" y="1165603"/>
              <a:ext cx="535225" cy="851367"/>
              <a:chOff x="1768927" y="1165603"/>
              <a:chExt cx="535225" cy="851367"/>
            </a:xfrm>
          </p:grpSpPr>
          <p:sp>
            <p:nvSpPr>
              <p:cNvPr id="5410" name="Google Shape;5410;p6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3"/>
            <p:cNvGrpSpPr/>
            <p:nvPr/>
          </p:nvGrpSpPr>
          <p:grpSpPr>
            <a:xfrm>
              <a:off x="1822449" y="1219125"/>
              <a:ext cx="428180" cy="718859"/>
              <a:chOff x="1822449" y="1219125"/>
              <a:chExt cx="428180" cy="718859"/>
            </a:xfrm>
          </p:grpSpPr>
          <p:sp>
            <p:nvSpPr>
              <p:cNvPr id="5413" name="Google Shape;5413;p6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3"/>
            <p:cNvGrpSpPr/>
            <p:nvPr/>
          </p:nvGrpSpPr>
          <p:grpSpPr>
            <a:xfrm>
              <a:off x="1875972" y="1272648"/>
              <a:ext cx="321135" cy="586939"/>
              <a:chOff x="1875972" y="1272648"/>
              <a:chExt cx="321135" cy="586939"/>
            </a:xfrm>
          </p:grpSpPr>
          <p:sp>
            <p:nvSpPr>
              <p:cNvPr id="5416" name="Google Shape;5416;p6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8" name="Google Shape;5418;p63"/>
          <p:cNvGrpSpPr/>
          <p:nvPr/>
        </p:nvGrpSpPr>
        <p:grpSpPr>
          <a:xfrm>
            <a:off x="7761573" y="3528028"/>
            <a:ext cx="293855" cy="644170"/>
            <a:chOff x="241025" y="3151575"/>
            <a:chExt cx="293855" cy="644170"/>
          </a:xfrm>
        </p:grpSpPr>
        <p:sp>
          <p:nvSpPr>
            <p:cNvPr id="5419" name="Google Shape;5419;p6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3"/>
          <p:cNvGrpSpPr/>
          <p:nvPr/>
        </p:nvGrpSpPr>
        <p:grpSpPr>
          <a:xfrm>
            <a:off x="709557" y="2728028"/>
            <a:ext cx="1779649" cy="591620"/>
            <a:chOff x="246070" y="1983375"/>
            <a:chExt cx="1855347" cy="616849"/>
          </a:xfrm>
        </p:grpSpPr>
        <p:sp>
          <p:nvSpPr>
            <p:cNvPr id="5422" name="Google Shape;5422;p6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3"/>
          <p:cNvGrpSpPr/>
          <p:nvPr/>
        </p:nvGrpSpPr>
        <p:grpSpPr>
          <a:xfrm>
            <a:off x="2320424" y="971306"/>
            <a:ext cx="711055" cy="745993"/>
            <a:chOff x="2496269" y="1171698"/>
            <a:chExt cx="761953" cy="799392"/>
          </a:xfrm>
        </p:grpSpPr>
        <p:grpSp>
          <p:nvGrpSpPr>
            <p:cNvPr id="5432" name="Google Shape;5432;p63"/>
            <p:cNvGrpSpPr/>
            <p:nvPr/>
          </p:nvGrpSpPr>
          <p:grpSpPr>
            <a:xfrm>
              <a:off x="2496269" y="1171698"/>
              <a:ext cx="761953" cy="723022"/>
              <a:chOff x="2496269" y="1171698"/>
              <a:chExt cx="761953" cy="723022"/>
            </a:xfrm>
          </p:grpSpPr>
          <p:sp>
            <p:nvSpPr>
              <p:cNvPr id="5433" name="Google Shape;5433;p6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63"/>
              <p:cNvGrpSpPr/>
              <p:nvPr/>
            </p:nvGrpSpPr>
            <p:grpSpPr>
              <a:xfrm>
                <a:off x="2496269" y="1171698"/>
                <a:ext cx="761953" cy="723022"/>
                <a:chOff x="2496269" y="1120652"/>
                <a:chExt cx="761953" cy="723022"/>
              </a:xfrm>
            </p:grpSpPr>
            <p:grpSp>
              <p:nvGrpSpPr>
                <p:cNvPr id="5436" name="Google Shape;5436;p63"/>
                <p:cNvGrpSpPr/>
                <p:nvPr/>
              </p:nvGrpSpPr>
              <p:grpSpPr>
                <a:xfrm>
                  <a:off x="2496269" y="1120652"/>
                  <a:ext cx="761953" cy="723022"/>
                  <a:chOff x="2496269" y="1120652"/>
                  <a:chExt cx="761953" cy="723022"/>
                </a:xfrm>
              </p:grpSpPr>
              <p:grpSp>
                <p:nvGrpSpPr>
                  <p:cNvPr id="5437" name="Google Shape;5437;p63"/>
                  <p:cNvGrpSpPr/>
                  <p:nvPr/>
                </p:nvGrpSpPr>
                <p:grpSpPr>
                  <a:xfrm>
                    <a:off x="2496269" y="1304589"/>
                    <a:ext cx="407089" cy="305057"/>
                    <a:chOff x="2496269" y="1304589"/>
                    <a:chExt cx="407089" cy="305057"/>
                  </a:xfrm>
                </p:grpSpPr>
                <p:sp>
                  <p:nvSpPr>
                    <p:cNvPr id="5438" name="Google Shape;5438;p6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3"/>
                  <p:cNvGrpSpPr/>
                  <p:nvPr/>
                </p:nvGrpSpPr>
                <p:grpSpPr>
                  <a:xfrm>
                    <a:off x="2586468" y="1493376"/>
                    <a:ext cx="358850" cy="349656"/>
                    <a:chOff x="2586468" y="1493376"/>
                    <a:chExt cx="358850" cy="349656"/>
                  </a:xfrm>
                </p:grpSpPr>
                <p:sp>
                  <p:nvSpPr>
                    <p:cNvPr id="5441" name="Google Shape;5441;p6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3"/>
                  <p:cNvGrpSpPr/>
                  <p:nvPr/>
                </p:nvGrpSpPr>
                <p:grpSpPr>
                  <a:xfrm>
                    <a:off x="2807939" y="1494024"/>
                    <a:ext cx="358857" cy="349650"/>
                    <a:chOff x="2807939" y="1494024"/>
                    <a:chExt cx="358857" cy="349650"/>
                  </a:xfrm>
                </p:grpSpPr>
                <p:sp>
                  <p:nvSpPr>
                    <p:cNvPr id="5444" name="Google Shape;5444;p6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3"/>
                  <p:cNvGrpSpPr/>
                  <p:nvPr/>
                </p:nvGrpSpPr>
                <p:grpSpPr>
                  <a:xfrm>
                    <a:off x="2851133" y="1305635"/>
                    <a:ext cx="407089" cy="305057"/>
                    <a:chOff x="2851133" y="1305635"/>
                    <a:chExt cx="407089" cy="305057"/>
                  </a:xfrm>
                </p:grpSpPr>
                <p:sp>
                  <p:nvSpPr>
                    <p:cNvPr id="5447" name="Google Shape;5447;p6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3"/>
                  <p:cNvGrpSpPr/>
                  <p:nvPr/>
                </p:nvGrpSpPr>
                <p:grpSpPr>
                  <a:xfrm>
                    <a:off x="2727495" y="1120652"/>
                    <a:ext cx="300271" cy="396358"/>
                    <a:chOff x="2727495" y="1120652"/>
                    <a:chExt cx="300271" cy="396358"/>
                  </a:xfrm>
                </p:grpSpPr>
                <p:sp>
                  <p:nvSpPr>
                    <p:cNvPr id="5450" name="Google Shape;5450;p6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3"/>
                <p:cNvGrpSpPr/>
                <p:nvPr/>
              </p:nvGrpSpPr>
              <p:grpSpPr>
                <a:xfrm>
                  <a:off x="2722305" y="1350460"/>
                  <a:ext cx="308357" cy="308344"/>
                  <a:chOff x="2722305" y="1350460"/>
                  <a:chExt cx="308357" cy="308344"/>
                </a:xfrm>
              </p:grpSpPr>
              <p:sp>
                <p:nvSpPr>
                  <p:cNvPr id="5453" name="Google Shape;5453;p6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4" name="Google Shape;5454;p63"/>
                  <p:cNvGrpSpPr/>
                  <p:nvPr/>
                </p:nvGrpSpPr>
                <p:grpSpPr>
                  <a:xfrm>
                    <a:off x="2725064" y="1364529"/>
                    <a:ext cx="297954" cy="280182"/>
                    <a:chOff x="2725064" y="1364529"/>
                    <a:chExt cx="297954" cy="280182"/>
                  </a:xfrm>
                </p:grpSpPr>
                <p:sp>
                  <p:nvSpPr>
                    <p:cNvPr id="5455" name="Google Shape;5455;p6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60" name="Google Shape;5460;p6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3"/>
          <p:cNvGrpSpPr/>
          <p:nvPr/>
        </p:nvGrpSpPr>
        <p:grpSpPr>
          <a:xfrm>
            <a:off x="3909124" y="2727412"/>
            <a:ext cx="1569144" cy="591015"/>
            <a:chOff x="3820100" y="3023049"/>
            <a:chExt cx="1303926" cy="491162"/>
          </a:xfrm>
        </p:grpSpPr>
        <p:grpSp>
          <p:nvGrpSpPr>
            <p:cNvPr id="5466" name="Google Shape;5466;p63"/>
            <p:cNvGrpSpPr/>
            <p:nvPr/>
          </p:nvGrpSpPr>
          <p:grpSpPr>
            <a:xfrm>
              <a:off x="3820100" y="3023072"/>
              <a:ext cx="1303926" cy="491139"/>
              <a:chOff x="3820100" y="3023072"/>
              <a:chExt cx="1303926" cy="491139"/>
            </a:xfrm>
          </p:grpSpPr>
          <p:sp>
            <p:nvSpPr>
              <p:cNvPr id="5467" name="Google Shape;5467;p6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3"/>
            <p:cNvGrpSpPr/>
            <p:nvPr/>
          </p:nvGrpSpPr>
          <p:grpSpPr>
            <a:xfrm>
              <a:off x="4132439" y="3023645"/>
              <a:ext cx="393633" cy="177096"/>
              <a:chOff x="4132439" y="3023645"/>
              <a:chExt cx="393633" cy="177096"/>
            </a:xfrm>
          </p:grpSpPr>
          <p:sp>
            <p:nvSpPr>
              <p:cNvPr id="5470" name="Google Shape;5470;p6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63"/>
            <p:cNvGrpSpPr/>
            <p:nvPr/>
          </p:nvGrpSpPr>
          <p:grpSpPr>
            <a:xfrm>
              <a:off x="3921811" y="3023049"/>
              <a:ext cx="1002397" cy="388943"/>
              <a:chOff x="3921811" y="3023049"/>
              <a:chExt cx="1002397" cy="388943"/>
            </a:xfrm>
          </p:grpSpPr>
          <p:sp>
            <p:nvSpPr>
              <p:cNvPr id="5473" name="Google Shape;5473;p6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3"/>
            <p:cNvGrpSpPr/>
            <p:nvPr/>
          </p:nvGrpSpPr>
          <p:grpSpPr>
            <a:xfrm>
              <a:off x="4023645" y="3023049"/>
              <a:ext cx="683032" cy="286722"/>
              <a:chOff x="4023645" y="3023049"/>
              <a:chExt cx="683032" cy="286722"/>
            </a:xfrm>
          </p:grpSpPr>
          <p:sp>
            <p:nvSpPr>
              <p:cNvPr id="5476" name="Google Shape;5476;p6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8" name="Google Shape;5478;p63"/>
          <p:cNvGrpSpPr/>
          <p:nvPr/>
        </p:nvGrpSpPr>
        <p:grpSpPr>
          <a:xfrm>
            <a:off x="1541246" y="1854257"/>
            <a:ext cx="713522" cy="688025"/>
            <a:chOff x="1706078" y="2092648"/>
            <a:chExt cx="660913" cy="637296"/>
          </a:xfrm>
        </p:grpSpPr>
        <p:sp>
          <p:nvSpPr>
            <p:cNvPr id="5479" name="Google Shape;5479;p6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0" name="Google Shape;5480;p63"/>
            <p:cNvGrpSpPr/>
            <p:nvPr/>
          </p:nvGrpSpPr>
          <p:grpSpPr>
            <a:xfrm>
              <a:off x="1706078" y="2092648"/>
              <a:ext cx="660913" cy="575241"/>
              <a:chOff x="1706078" y="2092648"/>
              <a:chExt cx="660913" cy="575241"/>
            </a:xfrm>
          </p:grpSpPr>
          <p:sp>
            <p:nvSpPr>
              <p:cNvPr id="5481" name="Google Shape;5481;p6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63"/>
          <p:cNvGrpSpPr/>
          <p:nvPr/>
        </p:nvGrpSpPr>
        <p:grpSpPr>
          <a:xfrm>
            <a:off x="6303104" y="971806"/>
            <a:ext cx="1317459" cy="684168"/>
            <a:chOff x="238125" y="999450"/>
            <a:chExt cx="7140700" cy="3708225"/>
          </a:xfrm>
        </p:grpSpPr>
        <p:sp>
          <p:nvSpPr>
            <p:cNvPr id="5485" name="Google Shape;5485;p6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7"/>
        <p:cNvGrpSpPr/>
        <p:nvPr/>
      </p:nvGrpSpPr>
      <p:grpSpPr>
        <a:xfrm>
          <a:off x="0" y="0"/>
          <a:ext cx="0" cy="0"/>
          <a:chOff x="0" y="0"/>
          <a:chExt cx="0" cy="0"/>
        </a:xfrm>
      </p:grpSpPr>
      <p:grpSp>
        <p:nvGrpSpPr>
          <p:cNvPr id="5498" name="Google Shape;5498;p64"/>
          <p:cNvGrpSpPr/>
          <p:nvPr/>
        </p:nvGrpSpPr>
        <p:grpSpPr>
          <a:xfrm>
            <a:off x="717025" y="967615"/>
            <a:ext cx="1636117" cy="1526144"/>
            <a:chOff x="729238" y="1179665"/>
            <a:chExt cx="1636117" cy="1526144"/>
          </a:xfrm>
        </p:grpSpPr>
        <p:grpSp>
          <p:nvGrpSpPr>
            <p:cNvPr id="5499" name="Google Shape;5499;p64"/>
            <p:cNvGrpSpPr/>
            <p:nvPr/>
          </p:nvGrpSpPr>
          <p:grpSpPr>
            <a:xfrm>
              <a:off x="729238" y="1179665"/>
              <a:ext cx="80700" cy="1526144"/>
              <a:chOff x="729238" y="1179665"/>
              <a:chExt cx="80700" cy="1526144"/>
            </a:xfrm>
          </p:grpSpPr>
          <p:sp>
            <p:nvSpPr>
              <p:cNvPr id="5500" name="Google Shape;5500;p6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4"/>
            <p:cNvGrpSpPr/>
            <p:nvPr/>
          </p:nvGrpSpPr>
          <p:grpSpPr>
            <a:xfrm>
              <a:off x="903098" y="1179665"/>
              <a:ext cx="80700" cy="1526144"/>
              <a:chOff x="903098" y="1179665"/>
              <a:chExt cx="80700" cy="1526144"/>
            </a:xfrm>
          </p:grpSpPr>
          <p:sp>
            <p:nvSpPr>
              <p:cNvPr id="5511" name="Google Shape;5511;p6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4"/>
            <p:cNvGrpSpPr/>
            <p:nvPr/>
          </p:nvGrpSpPr>
          <p:grpSpPr>
            <a:xfrm>
              <a:off x="1076958" y="1179665"/>
              <a:ext cx="80700" cy="1526144"/>
              <a:chOff x="1076958" y="1179665"/>
              <a:chExt cx="80700" cy="1526144"/>
            </a:xfrm>
          </p:grpSpPr>
          <p:sp>
            <p:nvSpPr>
              <p:cNvPr id="5522" name="Google Shape;5522;p6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4"/>
            <p:cNvGrpSpPr/>
            <p:nvPr/>
          </p:nvGrpSpPr>
          <p:grpSpPr>
            <a:xfrm>
              <a:off x="1247707" y="1179665"/>
              <a:ext cx="80700" cy="1526144"/>
              <a:chOff x="1247707" y="1179665"/>
              <a:chExt cx="80700" cy="1526144"/>
            </a:xfrm>
          </p:grpSpPr>
          <p:sp>
            <p:nvSpPr>
              <p:cNvPr id="5533" name="Google Shape;5533;p6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4"/>
            <p:cNvGrpSpPr/>
            <p:nvPr/>
          </p:nvGrpSpPr>
          <p:grpSpPr>
            <a:xfrm>
              <a:off x="1421567" y="1179665"/>
              <a:ext cx="80700" cy="1526144"/>
              <a:chOff x="1421567" y="1179665"/>
              <a:chExt cx="80700" cy="1526144"/>
            </a:xfrm>
          </p:grpSpPr>
          <p:sp>
            <p:nvSpPr>
              <p:cNvPr id="5544" name="Google Shape;5544;p6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4"/>
            <p:cNvGrpSpPr/>
            <p:nvPr/>
          </p:nvGrpSpPr>
          <p:grpSpPr>
            <a:xfrm>
              <a:off x="1592327" y="1179665"/>
              <a:ext cx="80700" cy="1526144"/>
              <a:chOff x="1592327" y="1179665"/>
              <a:chExt cx="80700" cy="1526144"/>
            </a:xfrm>
          </p:grpSpPr>
          <p:sp>
            <p:nvSpPr>
              <p:cNvPr id="5555" name="Google Shape;5555;p6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4"/>
            <p:cNvGrpSpPr/>
            <p:nvPr/>
          </p:nvGrpSpPr>
          <p:grpSpPr>
            <a:xfrm>
              <a:off x="1766187" y="1179665"/>
              <a:ext cx="80700" cy="1526144"/>
              <a:chOff x="1766187" y="1179665"/>
              <a:chExt cx="80700" cy="1526144"/>
            </a:xfrm>
          </p:grpSpPr>
          <p:sp>
            <p:nvSpPr>
              <p:cNvPr id="5566" name="Google Shape;5566;p6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4"/>
            <p:cNvGrpSpPr/>
            <p:nvPr/>
          </p:nvGrpSpPr>
          <p:grpSpPr>
            <a:xfrm>
              <a:off x="1936935" y="1179665"/>
              <a:ext cx="80700" cy="1526144"/>
              <a:chOff x="1936935" y="1179665"/>
              <a:chExt cx="80700" cy="1526144"/>
            </a:xfrm>
          </p:grpSpPr>
          <p:sp>
            <p:nvSpPr>
              <p:cNvPr id="5577" name="Google Shape;5577;p6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4"/>
            <p:cNvGrpSpPr/>
            <p:nvPr/>
          </p:nvGrpSpPr>
          <p:grpSpPr>
            <a:xfrm>
              <a:off x="2110795" y="1179665"/>
              <a:ext cx="80700" cy="1526144"/>
              <a:chOff x="2110795" y="1179665"/>
              <a:chExt cx="80700" cy="1526144"/>
            </a:xfrm>
          </p:grpSpPr>
          <p:sp>
            <p:nvSpPr>
              <p:cNvPr id="5588" name="Google Shape;5588;p6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4"/>
            <p:cNvGrpSpPr/>
            <p:nvPr/>
          </p:nvGrpSpPr>
          <p:grpSpPr>
            <a:xfrm>
              <a:off x="2284655" y="1179665"/>
              <a:ext cx="80700" cy="1526144"/>
              <a:chOff x="2284655" y="1179665"/>
              <a:chExt cx="80700" cy="1526144"/>
            </a:xfrm>
          </p:grpSpPr>
          <p:sp>
            <p:nvSpPr>
              <p:cNvPr id="5599" name="Google Shape;5599;p6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9" name="Google Shape;5609;p64"/>
          <p:cNvGrpSpPr/>
          <p:nvPr/>
        </p:nvGrpSpPr>
        <p:grpSpPr>
          <a:xfrm>
            <a:off x="2611692" y="986753"/>
            <a:ext cx="1364248" cy="1102133"/>
            <a:chOff x="2623904" y="1198803"/>
            <a:chExt cx="1364248" cy="1102133"/>
          </a:xfrm>
        </p:grpSpPr>
        <p:grpSp>
          <p:nvGrpSpPr>
            <p:cNvPr id="5610" name="Google Shape;5610;p64"/>
            <p:cNvGrpSpPr/>
            <p:nvPr/>
          </p:nvGrpSpPr>
          <p:grpSpPr>
            <a:xfrm>
              <a:off x="2623907" y="1198803"/>
              <a:ext cx="1364245" cy="273000"/>
              <a:chOff x="2623907" y="1198803"/>
              <a:chExt cx="1364245" cy="273000"/>
            </a:xfrm>
          </p:grpSpPr>
          <p:sp>
            <p:nvSpPr>
              <p:cNvPr id="5611" name="Google Shape;5611;p6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4"/>
            <p:cNvGrpSpPr/>
            <p:nvPr/>
          </p:nvGrpSpPr>
          <p:grpSpPr>
            <a:xfrm>
              <a:off x="2623904" y="1476964"/>
              <a:ext cx="1364245" cy="273000"/>
              <a:chOff x="2623904" y="1476964"/>
              <a:chExt cx="1364245" cy="273000"/>
            </a:xfrm>
          </p:grpSpPr>
          <p:sp>
            <p:nvSpPr>
              <p:cNvPr id="5617" name="Google Shape;5617;p6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64"/>
            <p:cNvGrpSpPr/>
            <p:nvPr/>
          </p:nvGrpSpPr>
          <p:grpSpPr>
            <a:xfrm>
              <a:off x="2623907" y="1749775"/>
              <a:ext cx="1364245" cy="273000"/>
              <a:chOff x="2623907" y="1749775"/>
              <a:chExt cx="1364245" cy="273000"/>
            </a:xfrm>
          </p:grpSpPr>
          <p:sp>
            <p:nvSpPr>
              <p:cNvPr id="5623" name="Google Shape;5623;p6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64"/>
            <p:cNvGrpSpPr/>
            <p:nvPr/>
          </p:nvGrpSpPr>
          <p:grpSpPr>
            <a:xfrm>
              <a:off x="2623904" y="2027936"/>
              <a:ext cx="1364245" cy="273000"/>
              <a:chOff x="2623904" y="2027936"/>
              <a:chExt cx="1364245" cy="273000"/>
            </a:xfrm>
          </p:grpSpPr>
          <p:sp>
            <p:nvSpPr>
              <p:cNvPr id="5629" name="Google Shape;5629;p6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4" name="Google Shape;5634;p64"/>
          <p:cNvGrpSpPr/>
          <p:nvPr/>
        </p:nvGrpSpPr>
        <p:grpSpPr>
          <a:xfrm>
            <a:off x="2601153" y="2445826"/>
            <a:ext cx="1387541" cy="159124"/>
            <a:chOff x="3200660" y="2180272"/>
            <a:chExt cx="2563824" cy="378237"/>
          </a:xfrm>
        </p:grpSpPr>
        <p:sp>
          <p:nvSpPr>
            <p:cNvPr id="5635" name="Google Shape;5635;p6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4"/>
          <p:cNvGrpSpPr/>
          <p:nvPr/>
        </p:nvGrpSpPr>
        <p:grpSpPr>
          <a:xfrm>
            <a:off x="2597677" y="2723590"/>
            <a:ext cx="1390502" cy="159625"/>
            <a:chOff x="3530150" y="2790075"/>
            <a:chExt cx="1962600" cy="225300"/>
          </a:xfrm>
        </p:grpSpPr>
        <p:sp>
          <p:nvSpPr>
            <p:cNvPr id="5654" name="Google Shape;5654;p6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4"/>
          <p:cNvGrpSpPr/>
          <p:nvPr/>
        </p:nvGrpSpPr>
        <p:grpSpPr>
          <a:xfrm>
            <a:off x="2597735" y="3001855"/>
            <a:ext cx="1411629" cy="154175"/>
            <a:chOff x="3558802" y="4011244"/>
            <a:chExt cx="1866000" cy="111600"/>
          </a:xfrm>
        </p:grpSpPr>
        <p:sp>
          <p:nvSpPr>
            <p:cNvPr id="5657" name="Google Shape;5657;p6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4"/>
          <p:cNvGrpSpPr/>
          <p:nvPr/>
        </p:nvGrpSpPr>
        <p:grpSpPr>
          <a:xfrm>
            <a:off x="2598023" y="2207425"/>
            <a:ext cx="1383503" cy="119761"/>
            <a:chOff x="3465975" y="2270258"/>
            <a:chExt cx="1986364" cy="171947"/>
          </a:xfrm>
        </p:grpSpPr>
        <p:sp>
          <p:nvSpPr>
            <p:cNvPr id="5660" name="Google Shape;5660;p6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4"/>
          <p:cNvGrpSpPr/>
          <p:nvPr/>
        </p:nvGrpSpPr>
        <p:grpSpPr>
          <a:xfrm>
            <a:off x="2609030" y="3571198"/>
            <a:ext cx="1369531" cy="195460"/>
            <a:chOff x="723300" y="4253549"/>
            <a:chExt cx="2276482" cy="324900"/>
          </a:xfrm>
        </p:grpSpPr>
        <p:sp>
          <p:nvSpPr>
            <p:cNvPr id="5669" name="Google Shape;5669;p6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4"/>
          <p:cNvGrpSpPr/>
          <p:nvPr/>
        </p:nvGrpSpPr>
        <p:grpSpPr>
          <a:xfrm>
            <a:off x="2598591" y="3272439"/>
            <a:ext cx="1389066" cy="180119"/>
            <a:chOff x="705948" y="3788465"/>
            <a:chExt cx="2308953" cy="299400"/>
          </a:xfrm>
        </p:grpSpPr>
        <p:sp>
          <p:nvSpPr>
            <p:cNvPr id="5675" name="Google Shape;5675;p6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64"/>
          <p:cNvGrpSpPr/>
          <p:nvPr/>
        </p:nvGrpSpPr>
        <p:grpSpPr>
          <a:xfrm>
            <a:off x="4195581" y="1876393"/>
            <a:ext cx="1433821" cy="191501"/>
            <a:chOff x="4273350" y="2088443"/>
            <a:chExt cx="1433821" cy="191501"/>
          </a:xfrm>
        </p:grpSpPr>
        <p:grpSp>
          <p:nvGrpSpPr>
            <p:cNvPr id="5681" name="Google Shape;5681;p64"/>
            <p:cNvGrpSpPr/>
            <p:nvPr/>
          </p:nvGrpSpPr>
          <p:grpSpPr>
            <a:xfrm>
              <a:off x="4273350" y="2088443"/>
              <a:ext cx="1433821" cy="0"/>
              <a:chOff x="5224975" y="2962250"/>
              <a:chExt cx="1544400" cy="0"/>
            </a:xfrm>
          </p:grpSpPr>
          <p:cxnSp>
            <p:nvCxnSpPr>
              <p:cNvPr id="5682" name="Google Shape;5682;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3" name="Google Shape;5683;p6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84" name="Google Shape;5684;p64"/>
            <p:cNvGrpSpPr/>
            <p:nvPr/>
          </p:nvGrpSpPr>
          <p:grpSpPr>
            <a:xfrm>
              <a:off x="4273350" y="2279944"/>
              <a:ext cx="1433821" cy="0"/>
              <a:chOff x="5224975" y="2962250"/>
              <a:chExt cx="1544400" cy="0"/>
            </a:xfrm>
          </p:grpSpPr>
          <p:cxnSp>
            <p:nvCxnSpPr>
              <p:cNvPr id="5685" name="Google Shape;5685;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86" name="Google Shape;5686;p6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87" name="Google Shape;5687;p64"/>
          <p:cNvGrpSpPr/>
          <p:nvPr/>
        </p:nvGrpSpPr>
        <p:grpSpPr>
          <a:xfrm>
            <a:off x="2646528" y="3885297"/>
            <a:ext cx="1304609" cy="294074"/>
            <a:chOff x="2658741" y="4097347"/>
            <a:chExt cx="1304609" cy="294074"/>
          </a:xfrm>
        </p:grpSpPr>
        <p:grpSp>
          <p:nvGrpSpPr>
            <p:cNvPr id="5688" name="Google Shape;5688;p64"/>
            <p:cNvGrpSpPr/>
            <p:nvPr/>
          </p:nvGrpSpPr>
          <p:grpSpPr>
            <a:xfrm>
              <a:off x="2658741" y="4097347"/>
              <a:ext cx="118572" cy="294074"/>
              <a:chOff x="3343310" y="4475555"/>
              <a:chExt cx="127717" cy="316753"/>
            </a:xfrm>
          </p:grpSpPr>
          <p:sp>
            <p:nvSpPr>
              <p:cNvPr id="5689" name="Google Shape;5689;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4"/>
            <p:cNvGrpSpPr/>
            <p:nvPr/>
          </p:nvGrpSpPr>
          <p:grpSpPr>
            <a:xfrm>
              <a:off x="3815519" y="4098388"/>
              <a:ext cx="147831" cy="291991"/>
              <a:chOff x="3527539" y="4476677"/>
              <a:chExt cx="159232" cy="314510"/>
            </a:xfrm>
          </p:grpSpPr>
          <p:sp>
            <p:nvSpPr>
              <p:cNvPr id="5692" name="Google Shape;5692;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4"/>
            <p:cNvGrpSpPr/>
            <p:nvPr/>
          </p:nvGrpSpPr>
          <p:grpSpPr>
            <a:xfrm>
              <a:off x="3511696" y="4098388"/>
              <a:ext cx="147831" cy="291991"/>
              <a:chOff x="3527539" y="4476677"/>
              <a:chExt cx="159232" cy="314510"/>
            </a:xfrm>
          </p:grpSpPr>
          <p:sp>
            <p:nvSpPr>
              <p:cNvPr id="5695" name="Google Shape;5695;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4"/>
            <p:cNvGrpSpPr/>
            <p:nvPr/>
          </p:nvGrpSpPr>
          <p:grpSpPr>
            <a:xfrm>
              <a:off x="3207874" y="4098388"/>
              <a:ext cx="147831" cy="291991"/>
              <a:chOff x="3527539" y="4476677"/>
              <a:chExt cx="159232" cy="314510"/>
            </a:xfrm>
          </p:grpSpPr>
          <p:sp>
            <p:nvSpPr>
              <p:cNvPr id="5698" name="Google Shape;5698;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4"/>
            <p:cNvGrpSpPr/>
            <p:nvPr/>
          </p:nvGrpSpPr>
          <p:grpSpPr>
            <a:xfrm>
              <a:off x="2933305" y="4097347"/>
              <a:ext cx="118572" cy="294074"/>
              <a:chOff x="3343310" y="4475555"/>
              <a:chExt cx="127717" cy="316753"/>
            </a:xfrm>
          </p:grpSpPr>
          <p:sp>
            <p:nvSpPr>
              <p:cNvPr id="5701" name="Google Shape;5701;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3" name="Google Shape;5703;p64"/>
          <p:cNvGrpSpPr/>
          <p:nvPr/>
        </p:nvGrpSpPr>
        <p:grpSpPr>
          <a:xfrm>
            <a:off x="4197136" y="963991"/>
            <a:ext cx="1430711" cy="751237"/>
            <a:chOff x="5159450" y="1919950"/>
            <a:chExt cx="1541050" cy="862500"/>
          </a:xfrm>
        </p:grpSpPr>
        <p:sp>
          <p:nvSpPr>
            <p:cNvPr id="5704" name="Google Shape;5704;p6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05" name="Google Shape;5705;p64"/>
            <p:cNvGrpSpPr/>
            <p:nvPr/>
          </p:nvGrpSpPr>
          <p:grpSpPr>
            <a:xfrm>
              <a:off x="5159450" y="1919950"/>
              <a:ext cx="1541050" cy="862500"/>
              <a:chOff x="5159450" y="1919950"/>
              <a:chExt cx="1541050" cy="862500"/>
            </a:xfrm>
          </p:grpSpPr>
          <p:cxnSp>
            <p:nvCxnSpPr>
              <p:cNvPr id="5706" name="Google Shape;5706;p6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07" name="Google Shape;5707;p6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08" name="Google Shape;5708;p64"/>
          <p:cNvGrpSpPr/>
          <p:nvPr/>
        </p:nvGrpSpPr>
        <p:grpSpPr>
          <a:xfrm>
            <a:off x="4245274" y="2227761"/>
            <a:ext cx="1334436" cy="967914"/>
            <a:chOff x="4294923" y="2439811"/>
            <a:chExt cx="1334436" cy="967914"/>
          </a:xfrm>
        </p:grpSpPr>
        <p:grpSp>
          <p:nvGrpSpPr>
            <p:cNvPr id="5709" name="Google Shape;5709;p64"/>
            <p:cNvGrpSpPr/>
            <p:nvPr/>
          </p:nvGrpSpPr>
          <p:grpSpPr>
            <a:xfrm>
              <a:off x="4960455" y="2469658"/>
              <a:ext cx="668904" cy="885524"/>
              <a:chOff x="4960455" y="2469658"/>
              <a:chExt cx="668904" cy="885524"/>
            </a:xfrm>
          </p:grpSpPr>
          <p:sp>
            <p:nvSpPr>
              <p:cNvPr id="5710" name="Google Shape;5710;p6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4"/>
            <p:cNvGrpSpPr/>
            <p:nvPr/>
          </p:nvGrpSpPr>
          <p:grpSpPr>
            <a:xfrm>
              <a:off x="4294923" y="2469658"/>
              <a:ext cx="668951" cy="885524"/>
              <a:chOff x="4294923" y="2469658"/>
              <a:chExt cx="668951" cy="885524"/>
            </a:xfrm>
          </p:grpSpPr>
          <p:sp>
            <p:nvSpPr>
              <p:cNvPr id="5717" name="Google Shape;5717;p6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6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4"/>
          <p:cNvGrpSpPr/>
          <p:nvPr/>
        </p:nvGrpSpPr>
        <p:grpSpPr>
          <a:xfrm>
            <a:off x="4231477" y="3282206"/>
            <a:ext cx="1430949" cy="897289"/>
            <a:chOff x="4351371" y="3547942"/>
            <a:chExt cx="1345130" cy="843475"/>
          </a:xfrm>
        </p:grpSpPr>
        <p:grpSp>
          <p:nvGrpSpPr>
            <p:cNvPr id="5725" name="Google Shape;5725;p64"/>
            <p:cNvGrpSpPr/>
            <p:nvPr/>
          </p:nvGrpSpPr>
          <p:grpSpPr>
            <a:xfrm>
              <a:off x="4351371" y="4209917"/>
              <a:ext cx="1345130" cy="181500"/>
              <a:chOff x="4351371" y="4209917"/>
              <a:chExt cx="1345130" cy="181500"/>
            </a:xfrm>
          </p:grpSpPr>
          <p:sp>
            <p:nvSpPr>
              <p:cNvPr id="5726" name="Google Shape;5726;p6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7" name="Google Shape;5727;p6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28" name="Google Shape;5728;p64"/>
            <p:cNvGrpSpPr/>
            <p:nvPr/>
          </p:nvGrpSpPr>
          <p:grpSpPr>
            <a:xfrm>
              <a:off x="4403010" y="3985221"/>
              <a:ext cx="1109518" cy="181500"/>
              <a:chOff x="4403010" y="3985221"/>
              <a:chExt cx="1109518" cy="181500"/>
            </a:xfrm>
          </p:grpSpPr>
          <p:sp>
            <p:nvSpPr>
              <p:cNvPr id="5729" name="Google Shape;5729;p6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0" name="Google Shape;5730;p6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31" name="Google Shape;5731;p64"/>
            <p:cNvGrpSpPr/>
            <p:nvPr/>
          </p:nvGrpSpPr>
          <p:grpSpPr>
            <a:xfrm>
              <a:off x="4618704" y="3766582"/>
              <a:ext cx="807858" cy="181500"/>
              <a:chOff x="4618704" y="3766582"/>
              <a:chExt cx="807858" cy="181500"/>
            </a:xfrm>
          </p:grpSpPr>
          <p:sp>
            <p:nvSpPr>
              <p:cNvPr id="5732" name="Google Shape;5732;p6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3" name="Google Shape;5733;p6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34" name="Google Shape;5734;p64"/>
            <p:cNvGrpSpPr/>
            <p:nvPr/>
          </p:nvGrpSpPr>
          <p:grpSpPr>
            <a:xfrm>
              <a:off x="4735238" y="3547942"/>
              <a:ext cx="462839" cy="181500"/>
              <a:chOff x="4735238" y="3547942"/>
              <a:chExt cx="462839" cy="181500"/>
            </a:xfrm>
          </p:grpSpPr>
          <p:sp>
            <p:nvSpPr>
              <p:cNvPr id="5735" name="Google Shape;5735;p6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6" name="Google Shape;5736;p6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37" name="Google Shape;5737;p64"/>
          <p:cNvGrpSpPr/>
          <p:nvPr/>
        </p:nvGrpSpPr>
        <p:grpSpPr>
          <a:xfrm>
            <a:off x="7407835" y="2217530"/>
            <a:ext cx="1020955" cy="928853"/>
            <a:chOff x="926675" y="238125"/>
            <a:chExt cx="5755100" cy="5232975"/>
          </a:xfrm>
        </p:grpSpPr>
        <p:sp>
          <p:nvSpPr>
            <p:cNvPr id="5738" name="Google Shape;5738;p6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4"/>
          <p:cNvGrpSpPr/>
          <p:nvPr/>
        </p:nvGrpSpPr>
        <p:grpSpPr>
          <a:xfrm>
            <a:off x="715208" y="2616265"/>
            <a:ext cx="1695374" cy="1560837"/>
            <a:chOff x="727421" y="2828315"/>
            <a:chExt cx="1695374" cy="1560837"/>
          </a:xfrm>
        </p:grpSpPr>
        <p:grpSp>
          <p:nvGrpSpPr>
            <p:cNvPr id="5743" name="Google Shape;5743;p64"/>
            <p:cNvGrpSpPr/>
            <p:nvPr/>
          </p:nvGrpSpPr>
          <p:grpSpPr>
            <a:xfrm>
              <a:off x="727421" y="2828315"/>
              <a:ext cx="1695374" cy="1560837"/>
              <a:chOff x="734799" y="2782450"/>
              <a:chExt cx="1571100" cy="1577400"/>
            </a:xfrm>
          </p:grpSpPr>
          <p:cxnSp>
            <p:nvCxnSpPr>
              <p:cNvPr id="5744" name="Google Shape;57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45" name="Google Shape;57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46" name="Google Shape;5746;p64"/>
            <p:cNvGrpSpPr/>
            <p:nvPr/>
          </p:nvGrpSpPr>
          <p:grpSpPr>
            <a:xfrm>
              <a:off x="819108" y="2882501"/>
              <a:ext cx="1556791" cy="1426186"/>
              <a:chOff x="819108" y="2882501"/>
              <a:chExt cx="1556791" cy="1426186"/>
            </a:xfrm>
          </p:grpSpPr>
          <p:grpSp>
            <p:nvGrpSpPr>
              <p:cNvPr id="5747" name="Google Shape;5747;p64"/>
              <p:cNvGrpSpPr/>
              <p:nvPr/>
            </p:nvGrpSpPr>
            <p:grpSpPr>
              <a:xfrm>
                <a:off x="819108" y="2882501"/>
                <a:ext cx="103104" cy="1426186"/>
                <a:chOff x="4674013" y="3100904"/>
                <a:chExt cx="122758" cy="1698043"/>
              </a:xfrm>
            </p:grpSpPr>
            <p:sp>
              <p:nvSpPr>
                <p:cNvPr id="5748" name="Google Shape;5748;p6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4"/>
              <p:cNvGrpSpPr/>
              <p:nvPr/>
            </p:nvGrpSpPr>
            <p:grpSpPr>
              <a:xfrm>
                <a:off x="1062475" y="2882501"/>
                <a:ext cx="103104" cy="1426186"/>
                <a:chOff x="4940438" y="3100904"/>
                <a:chExt cx="122758" cy="1698043"/>
              </a:xfrm>
            </p:grpSpPr>
            <p:sp>
              <p:nvSpPr>
                <p:cNvPr id="5756" name="Google Shape;5756;p6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4"/>
              <p:cNvGrpSpPr/>
              <p:nvPr/>
            </p:nvGrpSpPr>
            <p:grpSpPr>
              <a:xfrm>
                <a:off x="1299324" y="2882501"/>
                <a:ext cx="103104" cy="1426186"/>
                <a:chOff x="5206863" y="3100904"/>
                <a:chExt cx="122758" cy="1698043"/>
              </a:xfrm>
            </p:grpSpPr>
            <p:sp>
              <p:nvSpPr>
                <p:cNvPr id="5764" name="Google Shape;5764;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4"/>
              <p:cNvGrpSpPr/>
              <p:nvPr/>
            </p:nvGrpSpPr>
            <p:grpSpPr>
              <a:xfrm>
                <a:off x="1786057" y="2882501"/>
                <a:ext cx="103104" cy="1426186"/>
                <a:chOff x="6006138" y="3143629"/>
                <a:chExt cx="122758" cy="1698043"/>
              </a:xfrm>
            </p:grpSpPr>
            <p:sp>
              <p:nvSpPr>
                <p:cNvPr id="5772" name="Google Shape;5772;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4"/>
              <p:cNvGrpSpPr/>
              <p:nvPr/>
            </p:nvGrpSpPr>
            <p:grpSpPr>
              <a:xfrm>
                <a:off x="2029422" y="2882501"/>
                <a:ext cx="103104" cy="1426186"/>
                <a:chOff x="6805413" y="3100904"/>
                <a:chExt cx="122758" cy="1698043"/>
              </a:xfrm>
            </p:grpSpPr>
            <p:sp>
              <p:nvSpPr>
                <p:cNvPr id="5780" name="Google Shape;5780;p6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4"/>
              <p:cNvGrpSpPr/>
              <p:nvPr/>
            </p:nvGrpSpPr>
            <p:grpSpPr>
              <a:xfrm>
                <a:off x="2272795" y="2882501"/>
                <a:ext cx="103104" cy="1426186"/>
                <a:chOff x="5206863" y="3100904"/>
                <a:chExt cx="122758" cy="1698043"/>
              </a:xfrm>
            </p:grpSpPr>
            <p:sp>
              <p:nvSpPr>
                <p:cNvPr id="5788" name="Google Shape;5788;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4"/>
              <p:cNvGrpSpPr/>
              <p:nvPr/>
            </p:nvGrpSpPr>
            <p:grpSpPr>
              <a:xfrm>
                <a:off x="1542694" y="2882501"/>
                <a:ext cx="103104" cy="1426186"/>
                <a:chOff x="6006138" y="3143629"/>
                <a:chExt cx="122758" cy="1698043"/>
              </a:xfrm>
            </p:grpSpPr>
            <p:sp>
              <p:nvSpPr>
                <p:cNvPr id="5796" name="Google Shape;5796;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3" name="Google Shape;5803;p64"/>
          <p:cNvGrpSpPr/>
          <p:nvPr/>
        </p:nvGrpSpPr>
        <p:grpSpPr>
          <a:xfrm>
            <a:off x="5671259" y="3305987"/>
            <a:ext cx="2749952" cy="870677"/>
            <a:chOff x="238125" y="1725700"/>
            <a:chExt cx="7139025" cy="2260325"/>
          </a:xfrm>
        </p:grpSpPr>
        <p:sp>
          <p:nvSpPr>
            <p:cNvPr id="5804" name="Google Shape;5804;p6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4"/>
          <p:cNvGrpSpPr/>
          <p:nvPr/>
        </p:nvGrpSpPr>
        <p:grpSpPr>
          <a:xfrm>
            <a:off x="5941423" y="2247733"/>
            <a:ext cx="1105452" cy="916747"/>
            <a:chOff x="5249100" y="1210600"/>
            <a:chExt cx="3502700" cy="2904775"/>
          </a:xfrm>
        </p:grpSpPr>
        <p:sp>
          <p:nvSpPr>
            <p:cNvPr id="5815" name="Google Shape;5815;p6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9" name="Google Shape;5819;p6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20" name="Google Shape;5820;p6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21" name="Google Shape;5821;p6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22" name="Google Shape;5822;p6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23" name="Google Shape;5823;p6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4"/>
          <p:cNvGrpSpPr/>
          <p:nvPr/>
        </p:nvGrpSpPr>
        <p:grpSpPr>
          <a:xfrm>
            <a:off x="7123971" y="967151"/>
            <a:ext cx="1304650" cy="1124856"/>
            <a:chOff x="7287122" y="1165658"/>
            <a:chExt cx="1219413" cy="1051365"/>
          </a:xfrm>
        </p:grpSpPr>
        <p:grpSp>
          <p:nvGrpSpPr>
            <p:cNvPr id="5825" name="Google Shape;5825;p64"/>
            <p:cNvGrpSpPr/>
            <p:nvPr/>
          </p:nvGrpSpPr>
          <p:grpSpPr>
            <a:xfrm>
              <a:off x="7287122" y="1969723"/>
              <a:ext cx="1219413" cy="247300"/>
              <a:chOff x="7287122" y="1969723"/>
              <a:chExt cx="1219413" cy="247300"/>
            </a:xfrm>
          </p:grpSpPr>
          <p:sp>
            <p:nvSpPr>
              <p:cNvPr id="5826" name="Google Shape;5826;p6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7" name="Google Shape;5827;p64"/>
              <p:cNvGrpSpPr/>
              <p:nvPr/>
            </p:nvGrpSpPr>
            <p:grpSpPr>
              <a:xfrm>
                <a:off x="7287122" y="2063892"/>
                <a:ext cx="1151753" cy="73428"/>
                <a:chOff x="7287122" y="2063892"/>
                <a:chExt cx="1151753" cy="73428"/>
              </a:xfrm>
            </p:grpSpPr>
            <p:sp>
              <p:nvSpPr>
                <p:cNvPr id="5828" name="Google Shape;5828;p6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9" name="Google Shape;5829;p6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30" name="Google Shape;5830;p64"/>
            <p:cNvGrpSpPr/>
            <p:nvPr/>
          </p:nvGrpSpPr>
          <p:grpSpPr>
            <a:xfrm>
              <a:off x="7287122" y="1712201"/>
              <a:ext cx="1219403" cy="246767"/>
              <a:chOff x="7287122" y="1712201"/>
              <a:chExt cx="1219403" cy="246767"/>
            </a:xfrm>
          </p:grpSpPr>
          <p:sp>
            <p:nvSpPr>
              <p:cNvPr id="5831" name="Google Shape;5831;p6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2" name="Google Shape;5832;p64"/>
              <p:cNvGrpSpPr/>
              <p:nvPr/>
            </p:nvGrpSpPr>
            <p:grpSpPr>
              <a:xfrm>
                <a:off x="7287122" y="1842861"/>
                <a:ext cx="1005303" cy="73419"/>
                <a:chOff x="7287122" y="1842861"/>
                <a:chExt cx="1005303" cy="73419"/>
              </a:xfrm>
            </p:grpSpPr>
            <p:sp>
              <p:nvSpPr>
                <p:cNvPr id="5833" name="Google Shape;5833;p6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4" name="Google Shape;5834;p6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35" name="Google Shape;5835;p64"/>
            <p:cNvGrpSpPr/>
            <p:nvPr/>
          </p:nvGrpSpPr>
          <p:grpSpPr>
            <a:xfrm>
              <a:off x="7287122" y="1447520"/>
              <a:ext cx="1219403" cy="286667"/>
              <a:chOff x="7287122" y="1447520"/>
              <a:chExt cx="1219403" cy="286667"/>
            </a:xfrm>
          </p:grpSpPr>
          <p:sp>
            <p:nvSpPr>
              <p:cNvPr id="5836" name="Google Shape;5836;p6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64"/>
              <p:cNvGrpSpPr/>
              <p:nvPr/>
            </p:nvGrpSpPr>
            <p:grpSpPr>
              <a:xfrm>
                <a:off x="7287122" y="1581977"/>
                <a:ext cx="852803" cy="73428"/>
                <a:chOff x="7287122" y="1581977"/>
                <a:chExt cx="852803" cy="73428"/>
              </a:xfrm>
            </p:grpSpPr>
            <p:sp>
              <p:nvSpPr>
                <p:cNvPr id="5838" name="Google Shape;5838;p6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9" name="Google Shape;5839;p6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40" name="Google Shape;5840;p64"/>
            <p:cNvGrpSpPr/>
            <p:nvPr/>
          </p:nvGrpSpPr>
          <p:grpSpPr>
            <a:xfrm>
              <a:off x="7287122" y="1165658"/>
              <a:ext cx="1219403" cy="344253"/>
              <a:chOff x="7287122" y="1165658"/>
              <a:chExt cx="1219403" cy="344253"/>
            </a:xfrm>
          </p:grpSpPr>
          <p:sp>
            <p:nvSpPr>
              <p:cNvPr id="5841" name="Google Shape;5841;p6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64"/>
              <p:cNvGrpSpPr/>
              <p:nvPr/>
            </p:nvGrpSpPr>
            <p:grpSpPr>
              <a:xfrm>
                <a:off x="7287122" y="1341025"/>
                <a:ext cx="695703" cy="73419"/>
                <a:chOff x="7287122" y="1341025"/>
                <a:chExt cx="695703" cy="73419"/>
              </a:xfrm>
            </p:grpSpPr>
            <p:sp>
              <p:nvSpPr>
                <p:cNvPr id="5843" name="Google Shape;5843;p6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6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45" name="Google Shape;5845;p64"/>
          <p:cNvGrpSpPr/>
          <p:nvPr/>
        </p:nvGrpSpPr>
        <p:grpSpPr>
          <a:xfrm>
            <a:off x="5790463" y="973174"/>
            <a:ext cx="1397729" cy="1098540"/>
            <a:chOff x="5900602" y="1193063"/>
            <a:chExt cx="1299851" cy="1021707"/>
          </a:xfrm>
        </p:grpSpPr>
        <p:grpSp>
          <p:nvGrpSpPr>
            <p:cNvPr id="5846" name="Google Shape;5846;p64"/>
            <p:cNvGrpSpPr/>
            <p:nvPr/>
          </p:nvGrpSpPr>
          <p:grpSpPr>
            <a:xfrm>
              <a:off x="6520337" y="1193063"/>
              <a:ext cx="341815" cy="799959"/>
              <a:chOff x="6520337" y="1193063"/>
              <a:chExt cx="341815" cy="799959"/>
            </a:xfrm>
          </p:grpSpPr>
          <p:grpSp>
            <p:nvGrpSpPr>
              <p:cNvPr id="5847" name="Google Shape;5847;p64"/>
              <p:cNvGrpSpPr/>
              <p:nvPr/>
            </p:nvGrpSpPr>
            <p:grpSpPr>
              <a:xfrm>
                <a:off x="6520337" y="1589527"/>
                <a:ext cx="213950" cy="403494"/>
                <a:chOff x="6520337" y="1589527"/>
                <a:chExt cx="213950" cy="403494"/>
              </a:xfrm>
            </p:grpSpPr>
            <p:sp>
              <p:nvSpPr>
                <p:cNvPr id="5848" name="Google Shape;5848;p6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4"/>
              <p:cNvGrpSpPr/>
              <p:nvPr/>
            </p:nvGrpSpPr>
            <p:grpSpPr>
              <a:xfrm>
                <a:off x="6577204" y="1193063"/>
                <a:ext cx="284947" cy="464512"/>
                <a:chOff x="6577204" y="1193063"/>
                <a:chExt cx="284947" cy="464512"/>
              </a:xfrm>
            </p:grpSpPr>
            <p:sp>
              <p:nvSpPr>
                <p:cNvPr id="5851" name="Google Shape;5851;p6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6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3" name="Google Shape;5853;p64"/>
            <p:cNvGrpSpPr/>
            <p:nvPr/>
          </p:nvGrpSpPr>
          <p:grpSpPr>
            <a:xfrm>
              <a:off x="6238903" y="1193063"/>
              <a:ext cx="300475" cy="900152"/>
              <a:chOff x="6238903" y="1193063"/>
              <a:chExt cx="300475" cy="900152"/>
            </a:xfrm>
          </p:grpSpPr>
          <p:grpSp>
            <p:nvGrpSpPr>
              <p:cNvPr id="5854" name="Google Shape;5854;p64"/>
              <p:cNvGrpSpPr/>
              <p:nvPr/>
            </p:nvGrpSpPr>
            <p:grpSpPr>
              <a:xfrm>
                <a:off x="6290865" y="1489315"/>
                <a:ext cx="248514" cy="603900"/>
                <a:chOff x="6290865" y="1489315"/>
                <a:chExt cx="248514" cy="603900"/>
              </a:xfrm>
            </p:grpSpPr>
            <p:sp>
              <p:nvSpPr>
                <p:cNvPr id="5855" name="Google Shape;5855;p6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4"/>
              <p:cNvGrpSpPr/>
              <p:nvPr/>
            </p:nvGrpSpPr>
            <p:grpSpPr>
              <a:xfrm>
                <a:off x="6238903" y="1193063"/>
                <a:ext cx="284947" cy="333087"/>
                <a:chOff x="6238903" y="1193063"/>
                <a:chExt cx="284947" cy="333087"/>
              </a:xfrm>
            </p:grpSpPr>
            <p:sp>
              <p:nvSpPr>
                <p:cNvPr id="5858" name="Google Shape;5858;p6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9" name="Google Shape;5859;p6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0" name="Google Shape;5860;p64"/>
            <p:cNvGrpSpPr/>
            <p:nvPr/>
          </p:nvGrpSpPr>
          <p:grpSpPr>
            <a:xfrm>
              <a:off x="5900602" y="1193063"/>
              <a:ext cx="444345" cy="1021707"/>
              <a:chOff x="5900602" y="1193063"/>
              <a:chExt cx="444345" cy="1021707"/>
            </a:xfrm>
          </p:grpSpPr>
          <p:grpSp>
            <p:nvGrpSpPr>
              <p:cNvPr id="5861" name="Google Shape;5861;p64"/>
              <p:cNvGrpSpPr/>
              <p:nvPr/>
            </p:nvGrpSpPr>
            <p:grpSpPr>
              <a:xfrm>
                <a:off x="6046501" y="1367785"/>
                <a:ext cx="298446" cy="846986"/>
                <a:chOff x="6046501" y="1367785"/>
                <a:chExt cx="298446" cy="846986"/>
              </a:xfrm>
            </p:grpSpPr>
            <p:sp>
              <p:nvSpPr>
                <p:cNvPr id="5862" name="Google Shape;5862;p6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4"/>
              <p:cNvGrpSpPr/>
              <p:nvPr/>
            </p:nvGrpSpPr>
            <p:grpSpPr>
              <a:xfrm>
                <a:off x="5900602" y="1193063"/>
                <a:ext cx="284947" cy="182312"/>
                <a:chOff x="5900602" y="1193063"/>
                <a:chExt cx="284947" cy="182312"/>
              </a:xfrm>
            </p:grpSpPr>
            <p:sp>
              <p:nvSpPr>
                <p:cNvPr id="5865" name="Google Shape;5865;p6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67" name="Google Shape;5867;p64"/>
            <p:cNvGrpSpPr/>
            <p:nvPr/>
          </p:nvGrpSpPr>
          <p:grpSpPr>
            <a:xfrm>
              <a:off x="6738300" y="1193063"/>
              <a:ext cx="462153" cy="707634"/>
              <a:chOff x="6738300" y="1193063"/>
              <a:chExt cx="462153" cy="707634"/>
            </a:xfrm>
          </p:grpSpPr>
          <p:grpSp>
            <p:nvGrpSpPr>
              <p:cNvPr id="5868" name="Google Shape;5868;p64"/>
              <p:cNvGrpSpPr/>
              <p:nvPr/>
            </p:nvGrpSpPr>
            <p:grpSpPr>
              <a:xfrm>
                <a:off x="6915505" y="1193063"/>
                <a:ext cx="284947" cy="597387"/>
                <a:chOff x="6915505" y="1193063"/>
                <a:chExt cx="284947" cy="597387"/>
              </a:xfrm>
            </p:grpSpPr>
            <p:sp>
              <p:nvSpPr>
                <p:cNvPr id="5869" name="Google Shape;5869;p6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0" name="Google Shape;5870;p6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71" name="Google Shape;5871;p64"/>
              <p:cNvGrpSpPr/>
              <p:nvPr/>
            </p:nvGrpSpPr>
            <p:grpSpPr>
              <a:xfrm>
                <a:off x="6738300" y="1684725"/>
                <a:ext cx="230066" cy="215971"/>
                <a:chOff x="6738300" y="1684725"/>
                <a:chExt cx="230066" cy="215971"/>
              </a:xfrm>
            </p:grpSpPr>
            <p:sp>
              <p:nvSpPr>
                <p:cNvPr id="5872" name="Google Shape;5872;p6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7"/>
        <p:cNvGrpSpPr/>
        <p:nvPr/>
      </p:nvGrpSpPr>
      <p:grpSpPr>
        <a:xfrm>
          <a:off x="0" y="0"/>
          <a:ext cx="0" cy="0"/>
          <a:chOff x="0" y="0"/>
          <a:chExt cx="0" cy="0"/>
        </a:xfrm>
      </p:grpSpPr>
      <p:pic>
        <p:nvPicPr>
          <p:cNvPr id="5878" name="Google Shape;5878;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3"/>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864" name="Google Shape;864;p33"/>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4"/>
          <p:cNvSpPr/>
          <p:nvPr/>
        </p:nvSpPr>
        <p:spPr>
          <a:xfrm>
            <a:off x="946854" y="915125"/>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871" name="Google Shape;871;p3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872" name="Google Shape;872;p34"/>
          <p:cNvPicPr preferRelativeResize="0"/>
          <p:nvPr/>
        </p:nvPicPr>
        <p:blipFill rotWithShape="1">
          <a:blip r:embed="rId3">
            <a:alphaModFix/>
          </a:blip>
          <a:srcRect l="34608" t="4839" r="12425" b="15820"/>
          <a:stretch/>
        </p:blipFill>
        <p:spPr>
          <a:xfrm flipH="1">
            <a:off x="1074566" y="1043662"/>
            <a:ext cx="3016076" cy="3014426"/>
          </a:xfrm>
          <a:prstGeom prst="rect">
            <a:avLst/>
          </a:prstGeom>
          <a:noFill/>
          <a:ln>
            <a:noFill/>
          </a:ln>
        </p:spPr>
      </p:pic>
      <p:grpSp>
        <p:nvGrpSpPr>
          <p:cNvPr id="873" name="Google Shape;873;p34"/>
          <p:cNvGrpSpPr/>
          <p:nvPr/>
        </p:nvGrpSpPr>
        <p:grpSpPr>
          <a:xfrm>
            <a:off x="935832" y="4262691"/>
            <a:ext cx="3293462" cy="92817"/>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5"/>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886" name="Google Shape;886;p35"/>
          <p:cNvSpPr txBox="1">
            <a:spLocks noGrp="1"/>
          </p:cNvSpPr>
          <p:nvPr>
            <p:ph type="title" idx="2"/>
          </p:nvPr>
        </p:nvSpPr>
        <p:spPr>
          <a:xfrm>
            <a:off x="3915450" y="1163052"/>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87" name="Google Shape;887;p35"/>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cxnSp>
        <p:nvCxnSpPr>
          <p:cNvPr id="892" name="Google Shape;892;p36"/>
          <p:cNvCxnSpPr>
            <a:stCxn id="893" idx="6"/>
            <a:endCxn id="894" idx="2"/>
          </p:cNvCxnSpPr>
          <p:nvPr/>
        </p:nvCxnSpPr>
        <p:spPr>
          <a:xfrm>
            <a:off x="2039709" y="2653590"/>
            <a:ext cx="1144500" cy="0"/>
          </a:xfrm>
          <a:prstGeom prst="straightConnector1">
            <a:avLst/>
          </a:prstGeom>
          <a:noFill/>
          <a:ln w="28575" cap="rnd" cmpd="sng">
            <a:solidFill>
              <a:schemeClr val="accent1"/>
            </a:solidFill>
            <a:prstDash val="solid"/>
            <a:round/>
            <a:headEnd type="none" w="med" len="med"/>
            <a:tailEnd type="none" w="med" len="med"/>
          </a:ln>
        </p:spPr>
      </p:cxnSp>
      <p:sp>
        <p:nvSpPr>
          <p:cNvPr id="895" name="Google Shape;895;p3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896" name="Google Shape;896;p36"/>
          <p:cNvSpPr txBox="1">
            <a:spLocks noGrp="1"/>
          </p:cNvSpPr>
          <p:nvPr>
            <p:ph type="subTitle" idx="4294967295"/>
          </p:nvPr>
        </p:nvSpPr>
        <p:spPr>
          <a:xfrm flipH="1">
            <a:off x="722409"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VENUS</a:t>
            </a:r>
            <a:endParaRPr sz="2200" b="1">
              <a:solidFill>
                <a:schemeClr val="dk2"/>
              </a:solidFill>
              <a:latin typeface="Orbitron"/>
              <a:ea typeface="Orbitron"/>
              <a:cs typeface="Orbitron"/>
              <a:sym typeface="Orbitron"/>
            </a:endParaRPr>
          </a:p>
        </p:txBody>
      </p:sp>
      <p:sp>
        <p:nvSpPr>
          <p:cNvPr id="897" name="Google Shape;897;p36"/>
          <p:cNvSpPr txBox="1">
            <a:spLocks noGrp="1"/>
          </p:cNvSpPr>
          <p:nvPr>
            <p:ph type="subTitle" idx="4294967295"/>
          </p:nvPr>
        </p:nvSpPr>
        <p:spPr>
          <a:xfrm flipH="1">
            <a:off x="722409"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898" name="Google Shape;898;p36"/>
          <p:cNvSpPr txBox="1">
            <a:spLocks noGrp="1"/>
          </p:cNvSpPr>
          <p:nvPr>
            <p:ph type="subTitle" idx="4294967295"/>
          </p:nvPr>
        </p:nvSpPr>
        <p:spPr>
          <a:xfrm flipH="1">
            <a:off x="4647403"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MERCURY</a:t>
            </a:r>
            <a:endParaRPr sz="2200" b="1">
              <a:solidFill>
                <a:schemeClr val="dk2"/>
              </a:solidFill>
              <a:latin typeface="Orbitron"/>
              <a:ea typeface="Orbitron"/>
              <a:cs typeface="Orbitron"/>
              <a:sym typeface="Orbitron"/>
            </a:endParaRPr>
          </a:p>
        </p:txBody>
      </p:sp>
      <p:sp>
        <p:nvSpPr>
          <p:cNvPr id="899" name="Google Shape;899;p36"/>
          <p:cNvSpPr txBox="1">
            <a:spLocks noGrp="1"/>
          </p:cNvSpPr>
          <p:nvPr>
            <p:ph type="subTitle" idx="4294967295"/>
          </p:nvPr>
        </p:nvSpPr>
        <p:spPr>
          <a:xfrm flipH="1">
            <a:off x="4647403"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900" name="Google Shape;900;p36"/>
          <p:cNvSpPr txBox="1">
            <a:spLocks noGrp="1"/>
          </p:cNvSpPr>
          <p:nvPr>
            <p:ph type="subTitle" idx="4294967295"/>
          </p:nvPr>
        </p:nvSpPr>
        <p:spPr>
          <a:xfrm flipH="1">
            <a:off x="2684906"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MARS</a:t>
            </a:r>
            <a:endParaRPr sz="2200" b="1">
              <a:solidFill>
                <a:schemeClr val="dk2"/>
              </a:solidFill>
              <a:latin typeface="Orbitron"/>
              <a:ea typeface="Orbitron"/>
              <a:cs typeface="Orbitron"/>
              <a:sym typeface="Orbitron"/>
            </a:endParaRPr>
          </a:p>
        </p:txBody>
      </p:sp>
      <p:sp>
        <p:nvSpPr>
          <p:cNvPr id="901" name="Google Shape;901;p36"/>
          <p:cNvSpPr txBox="1">
            <a:spLocks noGrp="1"/>
          </p:cNvSpPr>
          <p:nvPr>
            <p:ph type="subTitle" idx="4294967295"/>
          </p:nvPr>
        </p:nvSpPr>
        <p:spPr>
          <a:xfrm flipH="1">
            <a:off x="2684906"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902" name="Google Shape;902;p36"/>
          <p:cNvSpPr txBox="1">
            <a:spLocks noGrp="1"/>
          </p:cNvSpPr>
          <p:nvPr>
            <p:ph type="subTitle" idx="4294967295"/>
          </p:nvPr>
        </p:nvSpPr>
        <p:spPr>
          <a:xfrm flipH="1">
            <a:off x="6609900" y="3274489"/>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latin typeface="Orbitron"/>
                <a:ea typeface="Orbitron"/>
                <a:cs typeface="Orbitron"/>
                <a:sym typeface="Orbitron"/>
              </a:rPr>
              <a:t>NEPTUNE</a:t>
            </a:r>
            <a:endParaRPr sz="2200" b="1">
              <a:solidFill>
                <a:schemeClr val="dk2"/>
              </a:solidFill>
              <a:latin typeface="Orbitron"/>
              <a:ea typeface="Orbitron"/>
              <a:cs typeface="Orbitron"/>
              <a:sym typeface="Orbitron"/>
            </a:endParaRPr>
          </a:p>
        </p:txBody>
      </p:sp>
      <p:sp>
        <p:nvSpPr>
          <p:cNvPr id="903" name="Google Shape;903;p36"/>
          <p:cNvSpPr txBox="1">
            <a:spLocks noGrp="1"/>
          </p:cNvSpPr>
          <p:nvPr>
            <p:ph type="subTitle" idx="4294967295"/>
          </p:nvPr>
        </p:nvSpPr>
        <p:spPr>
          <a:xfrm flipH="1">
            <a:off x="6609900" y="3759205"/>
            <a:ext cx="18165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893" name="Google Shape;893;p36"/>
          <p:cNvSpPr/>
          <p:nvPr/>
        </p:nvSpPr>
        <p:spPr>
          <a:xfrm>
            <a:off x="1221609"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84106"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5146603"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7109100"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txBox="1">
            <a:spLocks noGrp="1"/>
          </p:cNvSpPr>
          <p:nvPr>
            <p:ph type="subTitle" idx="4294967295"/>
          </p:nvPr>
        </p:nvSpPr>
        <p:spPr>
          <a:xfrm flipH="1">
            <a:off x="858459"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01</a:t>
            </a:r>
            <a:endParaRPr sz="3000" b="1">
              <a:latin typeface="Orbitron"/>
              <a:ea typeface="Orbitron"/>
              <a:cs typeface="Orbitron"/>
              <a:sym typeface="Orbitron"/>
            </a:endParaRPr>
          </a:p>
        </p:txBody>
      </p:sp>
      <p:sp>
        <p:nvSpPr>
          <p:cNvPr id="907" name="Google Shape;907;p36"/>
          <p:cNvSpPr txBox="1">
            <a:spLocks noGrp="1"/>
          </p:cNvSpPr>
          <p:nvPr>
            <p:ph type="subTitle" idx="4294967295"/>
          </p:nvPr>
        </p:nvSpPr>
        <p:spPr>
          <a:xfrm flipH="1">
            <a:off x="4783453"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03</a:t>
            </a:r>
            <a:endParaRPr sz="3000" b="1">
              <a:latin typeface="Orbitron"/>
              <a:ea typeface="Orbitron"/>
              <a:cs typeface="Orbitron"/>
              <a:sym typeface="Orbitron"/>
            </a:endParaRPr>
          </a:p>
        </p:txBody>
      </p:sp>
      <p:sp>
        <p:nvSpPr>
          <p:cNvPr id="908" name="Google Shape;908;p36"/>
          <p:cNvSpPr txBox="1">
            <a:spLocks noGrp="1"/>
          </p:cNvSpPr>
          <p:nvPr>
            <p:ph type="subTitle" idx="4294967295"/>
          </p:nvPr>
        </p:nvSpPr>
        <p:spPr>
          <a:xfrm flipH="1">
            <a:off x="2820956"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02</a:t>
            </a:r>
            <a:endParaRPr sz="3000" b="1">
              <a:latin typeface="Orbitron"/>
              <a:ea typeface="Orbitron"/>
              <a:cs typeface="Orbitron"/>
              <a:sym typeface="Orbitron"/>
            </a:endParaRPr>
          </a:p>
        </p:txBody>
      </p:sp>
      <p:sp>
        <p:nvSpPr>
          <p:cNvPr id="909" name="Google Shape;909;p36"/>
          <p:cNvSpPr txBox="1">
            <a:spLocks noGrp="1"/>
          </p:cNvSpPr>
          <p:nvPr>
            <p:ph type="subTitle" idx="4294967295"/>
          </p:nvPr>
        </p:nvSpPr>
        <p:spPr>
          <a:xfrm flipH="1">
            <a:off x="6745950" y="1543424"/>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04</a:t>
            </a:r>
            <a:endParaRPr sz="3000" b="1">
              <a:latin typeface="Orbitron"/>
              <a:ea typeface="Orbitron"/>
              <a:cs typeface="Orbitron"/>
              <a:sym typeface="Orbitron"/>
            </a:endParaRPr>
          </a:p>
        </p:txBody>
      </p:sp>
      <p:cxnSp>
        <p:nvCxnSpPr>
          <p:cNvPr id="910" name="Google Shape;910;p36"/>
          <p:cNvCxnSpPr>
            <a:stCxn id="894" idx="6"/>
            <a:endCxn id="904" idx="2"/>
          </p:cNvCxnSpPr>
          <p:nvPr/>
        </p:nvCxnSpPr>
        <p:spPr>
          <a:xfrm>
            <a:off x="4002206" y="2653590"/>
            <a:ext cx="1144500" cy="0"/>
          </a:xfrm>
          <a:prstGeom prst="straightConnector1">
            <a:avLst/>
          </a:prstGeom>
          <a:noFill/>
          <a:ln w="28575" cap="rnd" cmpd="sng">
            <a:solidFill>
              <a:schemeClr val="accent1"/>
            </a:solidFill>
            <a:prstDash val="solid"/>
            <a:round/>
            <a:headEnd type="none" w="med" len="med"/>
            <a:tailEnd type="none" w="med" len="med"/>
          </a:ln>
        </p:spPr>
      </p:cxnSp>
      <p:cxnSp>
        <p:nvCxnSpPr>
          <p:cNvPr id="911" name="Google Shape;911;p36"/>
          <p:cNvCxnSpPr>
            <a:stCxn id="904" idx="6"/>
            <a:endCxn id="905" idx="2"/>
          </p:cNvCxnSpPr>
          <p:nvPr/>
        </p:nvCxnSpPr>
        <p:spPr>
          <a:xfrm>
            <a:off x="5964703" y="2653590"/>
            <a:ext cx="1144500" cy="0"/>
          </a:xfrm>
          <a:prstGeom prst="straightConnector1">
            <a:avLst/>
          </a:prstGeom>
          <a:noFill/>
          <a:ln w="28575" cap="rnd" cmpd="sng">
            <a:solidFill>
              <a:schemeClr val="accent1"/>
            </a:solidFill>
            <a:prstDash val="solid"/>
            <a:round/>
            <a:headEnd type="none" w="med" len="med"/>
            <a:tailEnd type="none" w="med" len="med"/>
          </a:ln>
        </p:spPr>
      </p:cxnSp>
      <p:grpSp>
        <p:nvGrpSpPr>
          <p:cNvPr id="912" name="Google Shape;912;p36"/>
          <p:cNvGrpSpPr/>
          <p:nvPr/>
        </p:nvGrpSpPr>
        <p:grpSpPr>
          <a:xfrm>
            <a:off x="3423503" y="2483964"/>
            <a:ext cx="339306" cy="339253"/>
            <a:chOff x="2685825" y="840375"/>
            <a:chExt cx="481900" cy="481825"/>
          </a:xfrm>
        </p:grpSpPr>
        <p:sp>
          <p:nvSpPr>
            <p:cNvPr id="913" name="Google Shape;913;p3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 name="Google Shape;914;p3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 name="Google Shape;915;p36"/>
          <p:cNvGrpSpPr/>
          <p:nvPr/>
        </p:nvGrpSpPr>
        <p:grpSpPr>
          <a:xfrm>
            <a:off x="7342935" y="2483647"/>
            <a:ext cx="350431" cy="339887"/>
            <a:chOff x="3270675" y="841800"/>
            <a:chExt cx="497700" cy="482725"/>
          </a:xfrm>
        </p:grpSpPr>
        <p:sp>
          <p:nvSpPr>
            <p:cNvPr id="916" name="Google Shape;916;p3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 name="Google Shape;917;p3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3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36"/>
          <p:cNvGrpSpPr/>
          <p:nvPr/>
        </p:nvGrpSpPr>
        <p:grpSpPr>
          <a:xfrm>
            <a:off x="5386000" y="2504497"/>
            <a:ext cx="339306" cy="298186"/>
            <a:chOff x="2085450" y="2057100"/>
            <a:chExt cx="481900" cy="423500"/>
          </a:xfrm>
        </p:grpSpPr>
        <p:sp>
          <p:nvSpPr>
            <p:cNvPr id="920" name="Google Shape;920;p3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3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 name="Google Shape;922;p3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3" name="Google Shape;923;p36"/>
          <p:cNvGrpSpPr/>
          <p:nvPr/>
        </p:nvGrpSpPr>
        <p:grpSpPr>
          <a:xfrm>
            <a:off x="1461059" y="2483955"/>
            <a:ext cx="339200" cy="339271"/>
            <a:chOff x="5049725" y="2027900"/>
            <a:chExt cx="481750" cy="481850"/>
          </a:xfrm>
        </p:grpSpPr>
        <p:sp>
          <p:nvSpPr>
            <p:cNvPr id="924" name="Google Shape;924;p3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3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 name="Google Shape;926;p3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3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 name="Google Shape;928;p3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 name="Google Shape;929;p3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 name="Google Shape;930;p3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 name="Google Shape;931;p3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7"/>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37" name="Google Shape;937;p37"/>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938" name="Google Shape;938;p37"/>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939" name="Google Shape;939;p37"/>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40" name="Google Shape;940;p37"/>
          <p:cNvSpPr txBox="1">
            <a:spLocks noGrp="1"/>
          </p:cNvSpPr>
          <p:nvPr>
            <p:ph type="title"/>
          </p:nvPr>
        </p:nvSpPr>
        <p:spPr>
          <a:xfrm>
            <a:off x="1478734"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1" name="Google Shape;941;p37"/>
          <p:cNvSpPr txBox="1">
            <a:spLocks noGrp="1"/>
          </p:cNvSpPr>
          <p:nvPr>
            <p:ph type="title" idx="3"/>
          </p:nvPr>
        </p:nvSpPr>
        <p:spPr>
          <a:xfrm>
            <a:off x="4129048"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2" name="Google Shape;942;p37"/>
          <p:cNvSpPr txBox="1">
            <a:spLocks noGrp="1"/>
          </p:cNvSpPr>
          <p:nvPr>
            <p:ph type="title" idx="6"/>
          </p:nvPr>
        </p:nvSpPr>
        <p:spPr>
          <a:xfrm>
            <a:off x="6779363"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43" name="Google Shape;943;p37"/>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in the Solar System</a:t>
            </a:r>
            <a:endParaRPr/>
          </a:p>
        </p:txBody>
      </p:sp>
      <p:sp>
        <p:nvSpPr>
          <p:cNvPr id="944" name="Google Shape;944;p37"/>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945" name="Google Shape;945;p37"/>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51" name="Google Shape;951;p38"/>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952" name="Google Shape;952;p38"/>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53" name="Google Shape;953;p38"/>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54" name="Google Shape;954;p3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LITERATURE REVIEW</a:t>
            </a:r>
            <a:endParaRPr/>
          </a:p>
        </p:txBody>
      </p:sp>
      <p:sp>
        <p:nvSpPr>
          <p:cNvPr id="955" name="Google Shape;955;p38"/>
          <p:cNvSpPr txBox="1">
            <a:spLocks noGrp="1"/>
          </p:cNvSpPr>
          <p:nvPr>
            <p:ph type="title" idx="5"/>
          </p:nvPr>
        </p:nvSpPr>
        <p:spPr>
          <a:xfrm>
            <a:off x="2200238"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56" name="Google Shape;956;p38"/>
          <p:cNvSpPr txBox="1">
            <a:spLocks noGrp="1"/>
          </p:cNvSpPr>
          <p:nvPr>
            <p:ph type="title" idx="6"/>
          </p:nvPr>
        </p:nvSpPr>
        <p:spPr>
          <a:xfrm>
            <a:off x="6057863" y="201969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1657</Words>
  <Application>Microsoft Office PowerPoint</Application>
  <PresentationFormat>On-screen Show (16:9)</PresentationFormat>
  <Paragraphs>263</Paragraphs>
  <Slides>36</Slides>
  <Notes>36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36</vt:i4>
      </vt:variant>
    </vt:vector>
  </HeadingPairs>
  <TitlesOfParts>
    <vt:vector size="51" baseType="lpstr">
      <vt:lpstr>B Nazanin</vt:lpstr>
      <vt:lpstr>Roboto Condensed Light</vt:lpstr>
      <vt:lpstr>Proxima Nova Semibold</vt:lpstr>
      <vt:lpstr>Palanquin Dark</vt:lpstr>
      <vt:lpstr>Arial</vt:lpstr>
      <vt:lpstr>B Titr</vt:lpstr>
      <vt:lpstr>Fredoka One</vt:lpstr>
      <vt:lpstr>Amatic SC</vt:lpstr>
      <vt:lpstr>Roboto</vt:lpstr>
      <vt:lpstr>Calibri</vt:lpstr>
      <vt:lpstr>Orbitron</vt:lpstr>
      <vt:lpstr>Proxima Nova</vt:lpstr>
      <vt:lpstr>Roboto Medium</vt:lpstr>
      <vt:lpstr>The Evolution of Invention in Canada Thesis by Slidesgo</vt:lpstr>
      <vt:lpstr>Slidesgo Final Pages</vt:lpstr>
      <vt:lpstr>PowerPoint Presentation</vt:lpstr>
      <vt:lpstr>CONTENTS OF THIS TEMPLATE</vt:lpstr>
      <vt:lpstr>TABLE OF CONTENTS</vt:lpstr>
      <vt:lpstr>INTRODUCTION</vt:lpstr>
      <vt:lpstr>—SOMEONE FAMOUS</vt:lpstr>
      <vt:lpstr>OBJECTIVES</vt:lpstr>
      <vt:lpstr>PROBLEM STATEMENT</vt:lpstr>
      <vt:lpstr>01</vt:lpstr>
      <vt:lpstr>LITERATURE REVIEW</vt:lpstr>
      <vt:lpstr>SCHEDULE</vt:lpstr>
      <vt:lpstr>METHODOLOGY</vt:lpstr>
      <vt:lpstr>3,000</vt:lpstr>
      <vt:lpstr>RESULTS ANALYSIS</vt:lpstr>
      <vt:lpstr>25%</vt:lpstr>
      <vt:lpstr>489,300</vt:lpstr>
      <vt:lpstr>CONCLUSIONS</vt:lpstr>
      <vt:lpstr>AWESOME WORDS</vt:lpstr>
      <vt:lpstr>A PICTURE IS WORTH A THOUSAND WORDS</vt:lpstr>
      <vt:lpstr>A PICTURE REINFORCES THE CONCEPT</vt:lpstr>
      <vt:lpstr>NEXT RESEARCH STEPS</vt:lpstr>
      <vt:lpstr>PUBLISHED RESULTS</vt:lpstr>
      <vt:lpstr>BIBLIOGRAPHICAL REFERENCES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Hesam Mumivand</cp:lastModifiedBy>
  <cp:revision>1</cp:revision>
  <dcterms:modified xsi:type="dcterms:W3CDTF">2025-02-04T16:56:23Z</dcterms:modified>
</cp:coreProperties>
</file>